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1"/>
  </p:notesMasterIdLst>
  <p:sldIdLst>
    <p:sldId id="256" r:id="rId2"/>
    <p:sldId id="257" r:id="rId3"/>
    <p:sldId id="259" r:id="rId4"/>
    <p:sldId id="276" r:id="rId5"/>
    <p:sldId id="278" r:id="rId6"/>
    <p:sldId id="315" r:id="rId7"/>
    <p:sldId id="312" r:id="rId8"/>
    <p:sldId id="313" r:id="rId9"/>
    <p:sldId id="311" r:id="rId10"/>
    <p:sldId id="279" r:id="rId11"/>
    <p:sldId id="295" r:id="rId12"/>
    <p:sldId id="346" r:id="rId13"/>
    <p:sldId id="363" r:id="rId14"/>
    <p:sldId id="337" r:id="rId15"/>
    <p:sldId id="336" r:id="rId16"/>
    <p:sldId id="343" r:id="rId17"/>
    <p:sldId id="334" r:id="rId18"/>
    <p:sldId id="344" r:id="rId19"/>
    <p:sldId id="345" r:id="rId20"/>
    <p:sldId id="333" r:id="rId21"/>
    <p:sldId id="349" r:id="rId22"/>
    <p:sldId id="350" r:id="rId23"/>
    <p:sldId id="351" r:id="rId24"/>
    <p:sldId id="352" r:id="rId25"/>
    <p:sldId id="356" r:id="rId26"/>
    <p:sldId id="355" r:id="rId27"/>
    <p:sldId id="357" r:id="rId28"/>
    <p:sldId id="353" r:id="rId29"/>
    <p:sldId id="358" r:id="rId30"/>
    <p:sldId id="359" r:id="rId31"/>
    <p:sldId id="266" r:id="rId32"/>
    <p:sldId id="314" r:id="rId33"/>
    <p:sldId id="330" r:id="rId34"/>
    <p:sldId id="335" r:id="rId35"/>
    <p:sldId id="320" r:id="rId36"/>
    <p:sldId id="321" r:id="rId37"/>
    <p:sldId id="304" r:id="rId38"/>
    <p:sldId id="324" r:id="rId39"/>
    <p:sldId id="323"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D3D3D3"/>
    <a:srgbClr val="414143"/>
    <a:srgbClr val="282828"/>
    <a:srgbClr val="FC3F4E"/>
    <a:srgbClr val="F0A800"/>
    <a:srgbClr val="8D1BF1"/>
    <a:srgbClr val="3458C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9D7B26C5-4107-4FEC-AEDC-1716B250A1EF}">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278"/>
    <p:restoredTop sz="84086"/>
  </p:normalViewPr>
  <p:slideViewPr>
    <p:cSldViewPr snapToGrid="0" snapToObjects="1" showGuides="1">
      <p:cViewPr varScale="1">
        <p:scale>
          <a:sx n="137" d="100"/>
          <a:sy n="137" d="100"/>
        </p:scale>
        <p:origin x="904" y="192"/>
      </p:cViewPr>
      <p:guideLst>
        <p:guide orient="horz" pos="2160"/>
        <p:guide pos="3840"/>
      </p:guideLst>
    </p:cSldViewPr>
  </p:slideViewPr>
  <p:outlineViewPr>
    <p:cViewPr>
      <p:scale>
        <a:sx n="33" d="100"/>
        <a:sy n="33" d="100"/>
      </p:scale>
      <p:origin x="0" y="-416"/>
    </p:cViewPr>
  </p:outlineViewPr>
  <p:notesTextViewPr>
    <p:cViewPr>
      <p:scale>
        <a:sx n="1" d="1"/>
        <a:sy n="1" d="1"/>
      </p:scale>
      <p:origin x="0" y="0"/>
    </p:cViewPr>
  </p:notesTextViewPr>
  <p:sorterViewPr>
    <p:cViewPr>
      <p:scale>
        <a:sx n="80" d="100"/>
        <a:sy n="80" d="100"/>
      </p:scale>
      <p:origin x="0" y="0"/>
    </p:cViewPr>
  </p:sorterViewPr>
  <p:notesViewPr>
    <p:cSldViewPr snapToGrid="0" snapToObjects="1">
      <p:cViewPr varScale="1">
        <p:scale>
          <a:sx n="156" d="100"/>
          <a:sy n="156" d="100"/>
        </p:scale>
        <p:origin x="4608" y="17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solidFill>
                  <a:schemeClr val="tx1"/>
                </a:solidFill>
              </a:rPr>
              <a:t>Large</a:t>
            </a:r>
            <a:r>
              <a:rPr lang="en-US" baseline="0" dirty="0">
                <a:solidFill>
                  <a:schemeClr val="tx1"/>
                </a:solidFill>
              </a:rPr>
              <a:t> OOO Compile Time (seconds)</a:t>
            </a:r>
            <a:endParaRPr lang="en-US" dirty="0">
              <a:solidFill>
                <a:schemeClr val="tx1"/>
              </a:solidFill>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stacked"/>
        <c:varyColors val="0"/>
        <c:ser>
          <c:idx val="0"/>
          <c:order val="0"/>
          <c:tx>
            <c:strRef>
              <c:f>Sheet1!$P$9</c:f>
              <c:strCache>
                <c:ptCount val="1"/>
                <c:pt idx="0">
                  <c:v>Chisel</c:v>
                </c:pt>
              </c:strCache>
            </c:strRef>
          </c:tx>
          <c:spPr>
            <a:solidFill>
              <a:schemeClr val="accent1"/>
            </a:solidFill>
            <a:ln>
              <a:noFill/>
            </a:ln>
            <a:effectLst/>
          </c:spPr>
          <c:invertIfNegative val="0"/>
          <c:cat>
            <c:strRef>
              <c:f>Sheet1!$Q$8:$R$8</c:f>
              <c:strCache>
                <c:ptCount val="2"/>
                <c:pt idx="0">
                  <c:v>December</c:v>
                </c:pt>
                <c:pt idx="1">
                  <c:v>Today (w/ CIRCT)</c:v>
                </c:pt>
              </c:strCache>
            </c:strRef>
          </c:cat>
          <c:val>
            <c:numRef>
              <c:f>Sheet1!$Q$9:$R$9</c:f>
              <c:numCache>
                <c:formatCode>General</c:formatCode>
                <c:ptCount val="2"/>
                <c:pt idx="0">
                  <c:v>160.68</c:v>
                </c:pt>
                <c:pt idx="1">
                  <c:v>83.89</c:v>
                </c:pt>
              </c:numCache>
            </c:numRef>
          </c:val>
          <c:extLst>
            <c:ext xmlns:c16="http://schemas.microsoft.com/office/drawing/2014/chart" uri="{C3380CC4-5D6E-409C-BE32-E72D297353CC}">
              <c16:uniqueId val="{00000000-40FA-284D-BB56-E95D26883204}"/>
            </c:ext>
          </c:extLst>
        </c:ser>
        <c:ser>
          <c:idx val="1"/>
          <c:order val="1"/>
          <c:tx>
            <c:strRef>
              <c:f>Sheet1!$P$10</c:f>
              <c:strCache>
                <c:ptCount val="1"/>
                <c:pt idx="0">
                  <c:v>FIRRTL</c:v>
                </c:pt>
              </c:strCache>
            </c:strRef>
          </c:tx>
          <c:spPr>
            <a:solidFill>
              <a:schemeClr val="accent2"/>
            </a:solidFill>
            <a:ln>
              <a:noFill/>
            </a:ln>
            <a:effectLst/>
          </c:spPr>
          <c:invertIfNegative val="0"/>
          <c:cat>
            <c:strRef>
              <c:f>Sheet1!$Q$8:$R$8</c:f>
              <c:strCache>
                <c:ptCount val="2"/>
                <c:pt idx="0">
                  <c:v>December</c:v>
                </c:pt>
                <c:pt idx="1">
                  <c:v>Today (w/ CIRCT)</c:v>
                </c:pt>
              </c:strCache>
            </c:strRef>
          </c:cat>
          <c:val>
            <c:numRef>
              <c:f>Sheet1!$Q$10:$R$10</c:f>
              <c:numCache>
                <c:formatCode>General</c:formatCode>
                <c:ptCount val="2"/>
                <c:pt idx="0">
                  <c:v>473.3</c:v>
                </c:pt>
                <c:pt idx="1">
                  <c:v>62.19</c:v>
                </c:pt>
              </c:numCache>
            </c:numRef>
          </c:val>
          <c:extLst>
            <c:ext xmlns:c16="http://schemas.microsoft.com/office/drawing/2014/chart" uri="{C3380CC4-5D6E-409C-BE32-E72D297353CC}">
              <c16:uniqueId val="{00000001-40FA-284D-BB56-E95D26883204}"/>
            </c:ext>
          </c:extLst>
        </c:ser>
        <c:dLbls>
          <c:showLegendKey val="0"/>
          <c:showVal val="0"/>
          <c:showCatName val="0"/>
          <c:showSerName val="0"/>
          <c:showPercent val="0"/>
          <c:showBubbleSize val="0"/>
        </c:dLbls>
        <c:gapWidth val="150"/>
        <c:overlap val="100"/>
        <c:axId val="1532642352"/>
        <c:axId val="1532644000"/>
      </c:barChart>
      <c:catAx>
        <c:axId val="153264235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32644000"/>
        <c:crosses val="autoZero"/>
        <c:auto val="1"/>
        <c:lblAlgn val="ctr"/>
        <c:lblOffset val="100"/>
        <c:noMultiLvlLbl val="0"/>
      </c:catAx>
      <c:valAx>
        <c:axId val="153264400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3264235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991563-480E-E242-A8E6-E858A74FD43E}" type="datetimeFigureOut">
              <a:rPr lang="en-US" smtClean="0"/>
              <a:t>4/19/22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937F1B-5E6E-1949-9E3A-B5EAF48AF252}" type="slidenum">
              <a:rPr lang="en-US" smtClean="0"/>
              <a:t>‹#›</a:t>
            </a:fld>
            <a:endParaRPr lang="en-US"/>
          </a:p>
        </p:txBody>
      </p:sp>
    </p:spTree>
    <p:extLst>
      <p:ext uri="{BB962C8B-B14F-4D97-AF65-F5344CB8AC3E}">
        <p14:creationId xmlns:p14="http://schemas.microsoft.com/office/powerpoint/2010/main" val="2980632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937F1B-5E6E-1949-9E3A-B5EAF48AF252}" type="slidenum">
              <a:rPr lang="en-US" smtClean="0"/>
              <a:t>1</a:t>
            </a:fld>
            <a:endParaRPr lang="en-US"/>
          </a:p>
        </p:txBody>
      </p:sp>
    </p:spTree>
    <p:extLst>
      <p:ext uri="{BB962C8B-B14F-4D97-AF65-F5344CB8AC3E}">
        <p14:creationId xmlns:p14="http://schemas.microsoft.com/office/powerpoint/2010/main" val="33312946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is this complicated? What is a public API?</a:t>
            </a:r>
          </a:p>
        </p:txBody>
      </p:sp>
      <p:sp>
        <p:nvSpPr>
          <p:cNvPr id="4" name="Slide Number Placeholder 3"/>
          <p:cNvSpPr>
            <a:spLocks noGrp="1"/>
          </p:cNvSpPr>
          <p:nvPr>
            <p:ph type="sldNum" sz="quarter" idx="5"/>
          </p:nvPr>
        </p:nvSpPr>
        <p:spPr/>
        <p:txBody>
          <a:bodyPr/>
          <a:lstStyle/>
          <a:p>
            <a:fld id="{10937F1B-5E6E-1949-9E3A-B5EAF48AF252}" type="slidenum">
              <a:rPr lang="en-US" smtClean="0"/>
              <a:t>17</a:t>
            </a:fld>
            <a:endParaRPr lang="en-US"/>
          </a:p>
        </p:txBody>
      </p:sp>
    </p:spTree>
    <p:extLst>
      <p:ext uri="{BB962C8B-B14F-4D97-AF65-F5344CB8AC3E}">
        <p14:creationId xmlns:p14="http://schemas.microsoft.com/office/powerpoint/2010/main" val="36941331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is this complicated? What is a public API?</a:t>
            </a:r>
          </a:p>
        </p:txBody>
      </p:sp>
      <p:sp>
        <p:nvSpPr>
          <p:cNvPr id="4" name="Slide Number Placeholder 3"/>
          <p:cNvSpPr>
            <a:spLocks noGrp="1"/>
          </p:cNvSpPr>
          <p:nvPr>
            <p:ph type="sldNum" sz="quarter" idx="5"/>
          </p:nvPr>
        </p:nvSpPr>
        <p:spPr/>
        <p:txBody>
          <a:bodyPr/>
          <a:lstStyle/>
          <a:p>
            <a:fld id="{10937F1B-5E6E-1949-9E3A-B5EAF48AF252}" type="slidenum">
              <a:rPr lang="en-US" smtClean="0"/>
              <a:t>18</a:t>
            </a:fld>
            <a:endParaRPr lang="en-US"/>
          </a:p>
        </p:txBody>
      </p:sp>
    </p:spTree>
    <p:extLst>
      <p:ext uri="{BB962C8B-B14F-4D97-AF65-F5344CB8AC3E}">
        <p14:creationId xmlns:p14="http://schemas.microsoft.com/office/powerpoint/2010/main" val="22779821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is this complicated? What is a public API?</a:t>
            </a:r>
          </a:p>
        </p:txBody>
      </p:sp>
      <p:sp>
        <p:nvSpPr>
          <p:cNvPr id="4" name="Slide Number Placeholder 3"/>
          <p:cNvSpPr>
            <a:spLocks noGrp="1"/>
          </p:cNvSpPr>
          <p:nvPr>
            <p:ph type="sldNum" sz="quarter" idx="5"/>
          </p:nvPr>
        </p:nvSpPr>
        <p:spPr/>
        <p:txBody>
          <a:bodyPr/>
          <a:lstStyle/>
          <a:p>
            <a:fld id="{10937F1B-5E6E-1949-9E3A-B5EAF48AF252}" type="slidenum">
              <a:rPr lang="en-US" smtClean="0"/>
              <a:t>19</a:t>
            </a:fld>
            <a:endParaRPr lang="en-US"/>
          </a:p>
        </p:txBody>
      </p:sp>
    </p:spTree>
    <p:extLst>
      <p:ext uri="{BB962C8B-B14F-4D97-AF65-F5344CB8AC3E}">
        <p14:creationId xmlns:p14="http://schemas.microsoft.com/office/powerpoint/2010/main" val="35810935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937F1B-5E6E-1949-9E3A-B5EAF48AF252}" type="slidenum">
              <a:rPr lang="en-US" smtClean="0"/>
              <a:t>20</a:t>
            </a:fld>
            <a:endParaRPr lang="en-US"/>
          </a:p>
        </p:txBody>
      </p:sp>
    </p:spTree>
    <p:extLst>
      <p:ext uri="{BB962C8B-B14F-4D97-AF65-F5344CB8AC3E}">
        <p14:creationId xmlns:p14="http://schemas.microsoft.com/office/powerpoint/2010/main" val="34523598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937F1B-5E6E-1949-9E3A-B5EAF48AF252}" type="slidenum">
              <a:rPr lang="en-US" smtClean="0"/>
              <a:t>21</a:t>
            </a:fld>
            <a:endParaRPr lang="en-US"/>
          </a:p>
        </p:txBody>
      </p:sp>
    </p:spTree>
    <p:extLst>
      <p:ext uri="{BB962C8B-B14F-4D97-AF65-F5344CB8AC3E}">
        <p14:creationId xmlns:p14="http://schemas.microsoft.com/office/powerpoint/2010/main" val="26635672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937F1B-5E6E-1949-9E3A-B5EAF48AF252}" type="slidenum">
              <a:rPr lang="en-US" smtClean="0"/>
              <a:t>22</a:t>
            </a:fld>
            <a:endParaRPr lang="en-US"/>
          </a:p>
        </p:txBody>
      </p:sp>
    </p:spTree>
    <p:extLst>
      <p:ext uri="{BB962C8B-B14F-4D97-AF65-F5344CB8AC3E}">
        <p14:creationId xmlns:p14="http://schemas.microsoft.com/office/powerpoint/2010/main" val="10404687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937F1B-5E6E-1949-9E3A-B5EAF48AF252}" type="slidenum">
              <a:rPr lang="en-US" smtClean="0"/>
              <a:t>23</a:t>
            </a:fld>
            <a:endParaRPr lang="en-US"/>
          </a:p>
        </p:txBody>
      </p:sp>
    </p:spTree>
    <p:extLst>
      <p:ext uri="{BB962C8B-B14F-4D97-AF65-F5344CB8AC3E}">
        <p14:creationId xmlns:p14="http://schemas.microsoft.com/office/powerpoint/2010/main" val="14515022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937F1B-5E6E-1949-9E3A-B5EAF48AF252}" type="slidenum">
              <a:rPr lang="en-US" smtClean="0"/>
              <a:t>24</a:t>
            </a:fld>
            <a:endParaRPr lang="en-US"/>
          </a:p>
        </p:txBody>
      </p:sp>
    </p:spTree>
    <p:extLst>
      <p:ext uri="{BB962C8B-B14F-4D97-AF65-F5344CB8AC3E}">
        <p14:creationId xmlns:p14="http://schemas.microsoft.com/office/powerpoint/2010/main" val="32985509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Reminder that </a:t>
            </a:r>
            <a:r>
              <a:rPr lang="en-US" dirty="0" err="1"/>
              <a:t>Aliaksei</a:t>
            </a:r>
            <a:r>
              <a:rPr lang="en-US" dirty="0"/>
              <a:t> pointed out that we emit Verilog and there’s “the rest of the owl” beneath that (unlike what LLVM emits), important shout outs to </a:t>
            </a:r>
            <a:r>
              <a:rPr lang="en-US" dirty="0" err="1"/>
              <a:t>Verilator</a:t>
            </a:r>
            <a:r>
              <a:rPr lang="en-US" dirty="0"/>
              <a:t>, Open FPGA and </a:t>
            </a:r>
            <a:r>
              <a:rPr lang="en-US" dirty="0" err="1"/>
              <a:t>OpenROAD</a:t>
            </a:r>
            <a:r>
              <a:rPr lang="en-US" dirty="0"/>
              <a:t> for doing the hard work of making Verilog useful.</a:t>
            </a:r>
          </a:p>
        </p:txBody>
      </p:sp>
      <p:sp>
        <p:nvSpPr>
          <p:cNvPr id="4" name="Slide Number Placeholder 3"/>
          <p:cNvSpPr>
            <a:spLocks noGrp="1"/>
          </p:cNvSpPr>
          <p:nvPr>
            <p:ph type="sldNum" sz="quarter" idx="5"/>
          </p:nvPr>
        </p:nvSpPr>
        <p:spPr/>
        <p:txBody>
          <a:bodyPr/>
          <a:lstStyle/>
          <a:p>
            <a:fld id="{10937F1B-5E6E-1949-9E3A-B5EAF48AF252}" type="slidenum">
              <a:rPr lang="en-US" smtClean="0"/>
              <a:t>25</a:t>
            </a:fld>
            <a:endParaRPr lang="en-US"/>
          </a:p>
        </p:txBody>
      </p:sp>
    </p:spTree>
    <p:extLst>
      <p:ext uri="{BB962C8B-B14F-4D97-AF65-F5344CB8AC3E}">
        <p14:creationId xmlns:p14="http://schemas.microsoft.com/office/powerpoint/2010/main" val="22670003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Reminder that </a:t>
            </a:r>
            <a:r>
              <a:rPr lang="en-US" dirty="0" err="1"/>
              <a:t>Aliaksei</a:t>
            </a:r>
            <a:r>
              <a:rPr lang="en-US" dirty="0"/>
              <a:t> pointed out that we emit Verilog and there’s “the rest of the owl” beneath that (unlike what LLVM emits), important shout outs to </a:t>
            </a:r>
            <a:r>
              <a:rPr lang="en-US" dirty="0" err="1"/>
              <a:t>Verilator</a:t>
            </a:r>
            <a:r>
              <a:rPr lang="en-US" dirty="0"/>
              <a:t>, Open FPGA and </a:t>
            </a:r>
            <a:r>
              <a:rPr lang="en-US" dirty="0" err="1"/>
              <a:t>OpenROAD</a:t>
            </a:r>
            <a:r>
              <a:rPr lang="en-US" dirty="0"/>
              <a:t> for doing the hard work of making Verilog useful.</a:t>
            </a:r>
          </a:p>
        </p:txBody>
      </p:sp>
      <p:sp>
        <p:nvSpPr>
          <p:cNvPr id="4" name="Slide Number Placeholder 3"/>
          <p:cNvSpPr>
            <a:spLocks noGrp="1"/>
          </p:cNvSpPr>
          <p:nvPr>
            <p:ph type="sldNum" sz="quarter" idx="5"/>
          </p:nvPr>
        </p:nvSpPr>
        <p:spPr/>
        <p:txBody>
          <a:bodyPr/>
          <a:lstStyle/>
          <a:p>
            <a:fld id="{10937F1B-5E6E-1949-9E3A-B5EAF48AF252}" type="slidenum">
              <a:rPr lang="en-US" smtClean="0"/>
              <a:t>26</a:t>
            </a:fld>
            <a:endParaRPr lang="en-US"/>
          </a:p>
        </p:txBody>
      </p:sp>
    </p:spTree>
    <p:extLst>
      <p:ext uri="{BB962C8B-B14F-4D97-AF65-F5344CB8AC3E}">
        <p14:creationId xmlns:p14="http://schemas.microsoft.com/office/powerpoint/2010/main" val="2022420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937F1B-5E6E-1949-9E3A-B5EAF48AF252}" type="slidenum">
              <a:rPr lang="en-US" smtClean="0"/>
              <a:t>2</a:t>
            </a:fld>
            <a:endParaRPr lang="en-US"/>
          </a:p>
        </p:txBody>
      </p:sp>
    </p:spTree>
    <p:extLst>
      <p:ext uri="{BB962C8B-B14F-4D97-AF65-F5344CB8AC3E}">
        <p14:creationId xmlns:p14="http://schemas.microsoft.com/office/powerpoint/2010/main" val="364254747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Reminder that </a:t>
            </a:r>
            <a:r>
              <a:rPr lang="en-US" dirty="0" err="1"/>
              <a:t>Aliaksei</a:t>
            </a:r>
            <a:r>
              <a:rPr lang="en-US" dirty="0"/>
              <a:t> pointed out that we emit Verilog and there’s “the rest of the owl” beneath that (unlike what LLVM emits), important shout outs to </a:t>
            </a:r>
            <a:r>
              <a:rPr lang="en-US" dirty="0" err="1"/>
              <a:t>Verilator</a:t>
            </a:r>
            <a:r>
              <a:rPr lang="en-US" dirty="0"/>
              <a:t>, Open FPGA and </a:t>
            </a:r>
            <a:r>
              <a:rPr lang="en-US" dirty="0" err="1"/>
              <a:t>OpenROAD</a:t>
            </a:r>
            <a:r>
              <a:rPr lang="en-US" dirty="0"/>
              <a:t> for doing the hard work of making Verilog useful.</a:t>
            </a:r>
          </a:p>
        </p:txBody>
      </p:sp>
      <p:sp>
        <p:nvSpPr>
          <p:cNvPr id="4" name="Slide Number Placeholder 3"/>
          <p:cNvSpPr>
            <a:spLocks noGrp="1"/>
          </p:cNvSpPr>
          <p:nvPr>
            <p:ph type="sldNum" sz="quarter" idx="5"/>
          </p:nvPr>
        </p:nvSpPr>
        <p:spPr/>
        <p:txBody>
          <a:bodyPr/>
          <a:lstStyle/>
          <a:p>
            <a:fld id="{10937F1B-5E6E-1949-9E3A-B5EAF48AF252}" type="slidenum">
              <a:rPr lang="en-US" smtClean="0"/>
              <a:t>27</a:t>
            </a:fld>
            <a:endParaRPr lang="en-US"/>
          </a:p>
        </p:txBody>
      </p:sp>
    </p:spTree>
    <p:extLst>
      <p:ext uri="{BB962C8B-B14F-4D97-AF65-F5344CB8AC3E}">
        <p14:creationId xmlns:p14="http://schemas.microsoft.com/office/powerpoint/2010/main" val="302494030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937F1B-5E6E-1949-9E3A-B5EAF48AF252}" type="slidenum">
              <a:rPr lang="en-US" smtClean="0"/>
              <a:t>28</a:t>
            </a:fld>
            <a:endParaRPr lang="en-US"/>
          </a:p>
        </p:txBody>
      </p:sp>
    </p:spTree>
    <p:extLst>
      <p:ext uri="{BB962C8B-B14F-4D97-AF65-F5344CB8AC3E}">
        <p14:creationId xmlns:p14="http://schemas.microsoft.com/office/powerpoint/2010/main" val="23293725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937F1B-5E6E-1949-9E3A-B5EAF48AF252}" type="slidenum">
              <a:rPr lang="en-US" smtClean="0"/>
              <a:t>29</a:t>
            </a:fld>
            <a:endParaRPr lang="en-US"/>
          </a:p>
        </p:txBody>
      </p:sp>
    </p:spTree>
    <p:extLst>
      <p:ext uri="{BB962C8B-B14F-4D97-AF65-F5344CB8AC3E}">
        <p14:creationId xmlns:p14="http://schemas.microsoft.com/office/powerpoint/2010/main" val="193364961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Combined 4.3x</a:t>
            </a:r>
          </a:p>
        </p:txBody>
      </p:sp>
      <p:sp>
        <p:nvSpPr>
          <p:cNvPr id="4" name="Slide Number Placeholder 3"/>
          <p:cNvSpPr>
            <a:spLocks noGrp="1"/>
          </p:cNvSpPr>
          <p:nvPr>
            <p:ph type="sldNum" sz="quarter" idx="5"/>
          </p:nvPr>
        </p:nvSpPr>
        <p:spPr/>
        <p:txBody>
          <a:bodyPr/>
          <a:lstStyle/>
          <a:p>
            <a:fld id="{10937F1B-5E6E-1949-9E3A-B5EAF48AF252}" type="slidenum">
              <a:rPr lang="en-US" smtClean="0"/>
              <a:t>30</a:t>
            </a:fld>
            <a:endParaRPr lang="en-US"/>
          </a:p>
        </p:txBody>
      </p:sp>
    </p:spTree>
    <p:extLst>
      <p:ext uri="{BB962C8B-B14F-4D97-AF65-F5344CB8AC3E}">
        <p14:creationId xmlns:p14="http://schemas.microsoft.com/office/powerpoint/2010/main" val="390423473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937F1B-5E6E-1949-9E3A-B5EAF48AF252}" type="slidenum">
              <a:rPr lang="en-US" smtClean="0"/>
              <a:t>33</a:t>
            </a:fld>
            <a:endParaRPr lang="en-US"/>
          </a:p>
        </p:txBody>
      </p:sp>
    </p:spTree>
    <p:extLst>
      <p:ext uri="{BB962C8B-B14F-4D97-AF65-F5344CB8AC3E}">
        <p14:creationId xmlns:p14="http://schemas.microsoft.com/office/powerpoint/2010/main" val="218957909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told you about this last time but there’s just _more_</a:t>
            </a:r>
          </a:p>
        </p:txBody>
      </p:sp>
      <p:sp>
        <p:nvSpPr>
          <p:cNvPr id="4" name="Slide Number Placeholder 3"/>
          <p:cNvSpPr>
            <a:spLocks noGrp="1"/>
          </p:cNvSpPr>
          <p:nvPr>
            <p:ph type="sldNum" sz="quarter" idx="5"/>
          </p:nvPr>
        </p:nvSpPr>
        <p:spPr/>
        <p:txBody>
          <a:bodyPr/>
          <a:lstStyle/>
          <a:p>
            <a:fld id="{10937F1B-5E6E-1949-9E3A-B5EAF48AF252}" type="slidenum">
              <a:rPr lang="en-US" smtClean="0"/>
              <a:t>34</a:t>
            </a:fld>
            <a:endParaRPr lang="en-US"/>
          </a:p>
        </p:txBody>
      </p:sp>
    </p:spTree>
    <p:extLst>
      <p:ext uri="{BB962C8B-B14F-4D97-AF65-F5344CB8AC3E}">
        <p14:creationId xmlns:p14="http://schemas.microsoft.com/office/powerpoint/2010/main" val="29054834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user control</a:t>
            </a:r>
          </a:p>
        </p:txBody>
      </p:sp>
      <p:sp>
        <p:nvSpPr>
          <p:cNvPr id="4" name="Slide Number Placeholder 3"/>
          <p:cNvSpPr>
            <a:spLocks noGrp="1"/>
          </p:cNvSpPr>
          <p:nvPr>
            <p:ph type="sldNum" sz="quarter" idx="5"/>
          </p:nvPr>
        </p:nvSpPr>
        <p:spPr/>
        <p:txBody>
          <a:bodyPr/>
          <a:lstStyle/>
          <a:p>
            <a:fld id="{10937F1B-5E6E-1949-9E3A-B5EAF48AF252}" type="slidenum">
              <a:rPr lang="en-US" smtClean="0"/>
              <a:t>37</a:t>
            </a:fld>
            <a:endParaRPr lang="en-US"/>
          </a:p>
        </p:txBody>
      </p:sp>
    </p:spTree>
    <p:extLst>
      <p:ext uri="{BB962C8B-B14F-4D97-AF65-F5344CB8AC3E}">
        <p14:creationId xmlns:p14="http://schemas.microsoft.com/office/powerpoint/2010/main" val="219155981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user control, users are deleting their .</a:t>
            </a:r>
            <a:r>
              <a:rPr lang="en-US" dirty="0" err="1"/>
              <a:t>suggestNames</a:t>
            </a:r>
            <a:endParaRPr lang="en-US" dirty="0"/>
          </a:p>
        </p:txBody>
      </p:sp>
      <p:sp>
        <p:nvSpPr>
          <p:cNvPr id="4" name="Slide Number Placeholder 3"/>
          <p:cNvSpPr>
            <a:spLocks noGrp="1"/>
          </p:cNvSpPr>
          <p:nvPr>
            <p:ph type="sldNum" sz="quarter" idx="5"/>
          </p:nvPr>
        </p:nvSpPr>
        <p:spPr/>
        <p:txBody>
          <a:bodyPr/>
          <a:lstStyle/>
          <a:p>
            <a:fld id="{10937F1B-5E6E-1949-9E3A-B5EAF48AF252}" type="slidenum">
              <a:rPr lang="en-US" smtClean="0"/>
              <a:t>38</a:t>
            </a:fld>
            <a:endParaRPr lang="en-US"/>
          </a:p>
        </p:txBody>
      </p:sp>
    </p:spTree>
    <p:extLst>
      <p:ext uri="{BB962C8B-B14F-4D97-AF65-F5344CB8AC3E}">
        <p14:creationId xmlns:p14="http://schemas.microsoft.com/office/powerpoint/2010/main" val="221685370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937F1B-5E6E-1949-9E3A-B5EAF48AF252}" type="slidenum">
              <a:rPr lang="en-US" smtClean="0"/>
              <a:t>39</a:t>
            </a:fld>
            <a:endParaRPr lang="en-US"/>
          </a:p>
        </p:txBody>
      </p:sp>
    </p:spTree>
    <p:extLst>
      <p:ext uri="{BB962C8B-B14F-4D97-AF65-F5344CB8AC3E}">
        <p14:creationId xmlns:p14="http://schemas.microsoft.com/office/powerpoint/2010/main" val="41692896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937F1B-5E6E-1949-9E3A-B5EAF48AF252}" type="slidenum">
              <a:rPr lang="en-US" smtClean="0"/>
              <a:t>3</a:t>
            </a:fld>
            <a:endParaRPr lang="en-US"/>
          </a:p>
        </p:txBody>
      </p:sp>
    </p:spTree>
    <p:extLst>
      <p:ext uri="{BB962C8B-B14F-4D97-AF65-F5344CB8AC3E}">
        <p14:creationId xmlns:p14="http://schemas.microsoft.com/office/powerpoint/2010/main" val="23833078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may notice a few differences from Verilog</a:t>
            </a:r>
          </a:p>
          <a:p>
            <a:r>
              <a:rPr lang="en-US" dirty="0"/>
              <a:t>No explicit clock or reset?</a:t>
            </a:r>
          </a:p>
          <a:p>
            <a:r>
              <a:rPr lang="en-US" dirty="0"/>
              <a:t>Common case of single clock/reset domain is easy, more control also available</a:t>
            </a:r>
          </a:p>
        </p:txBody>
      </p:sp>
      <p:sp>
        <p:nvSpPr>
          <p:cNvPr id="4" name="Slide Number Placeholder 3"/>
          <p:cNvSpPr>
            <a:spLocks noGrp="1"/>
          </p:cNvSpPr>
          <p:nvPr>
            <p:ph type="sldNum" sz="quarter" idx="5"/>
          </p:nvPr>
        </p:nvSpPr>
        <p:spPr/>
        <p:txBody>
          <a:bodyPr/>
          <a:lstStyle/>
          <a:p>
            <a:fld id="{10937F1B-5E6E-1949-9E3A-B5EAF48AF252}" type="slidenum">
              <a:rPr lang="en-US" smtClean="0"/>
              <a:t>4</a:t>
            </a:fld>
            <a:endParaRPr lang="en-US"/>
          </a:p>
        </p:txBody>
      </p:sp>
    </p:spTree>
    <p:extLst>
      <p:ext uri="{BB962C8B-B14F-4D97-AF65-F5344CB8AC3E}">
        <p14:creationId xmlns:p14="http://schemas.microsoft.com/office/powerpoint/2010/main" val="3286577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Reminder that </a:t>
            </a:r>
            <a:r>
              <a:rPr lang="en-US" dirty="0" err="1"/>
              <a:t>Aliaksei</a:t>
            </a:r>
            <a:r>
              <a:rPr lang="en-US" dirty="0"/>
              <a:t> pointed out that we emit Verilog and there’s “the rest of the owl” beneath that (unlike what LLVM emits), important shout outs to </a:t>
            </a:r>
            <a:r>
              <a:rPr lang="en-US" dirty="0" err="1"/>
              <a:t>Verilator</a:t>
            </a:r>
            <a:r>
              <a:rPr lang="en-US" dirty="0"/>
              <a:t>, Open FPGA and </a:t>
            </a:r>
            <a:r>
              <a:rPr lang="en-US" dirty="0" err="1"/>
              <a:t>OpenROAD</a:t>
            </a:r>
            <a:r>
              <a:rPr lang="en-US" dirty="0"/>
              <a:t> for doing the hard work of making Verilog useful.</a:t>
            </a:r>
          </a:p>
        </p:txBody>
      </p:sp>
      <p:sp>
        <p:nvSpPr>
          <p:cNvPr id="4" name="Slide Number Placeholder 3"/>
          <p:cNvSpPr>
            <a:spLocks noGrp="1"/>
          </p:cNvSpPr>
          <p:nvPr>
            <p:ph type="sldNum" sz="quarter" idx="5"/>
          </p:nvPr>
        </p:nvSpPr>
        <p:spPr/>
        <p:txBody>
          <a:bodyPr/>
          <a:lstStyle/>
          <a:p>
            <a:fld id="{10937F1B-5E6E-1949-9E3A-B5EAF48AF252}" type="slidenum">
              <a:rPr lang="en-US" smtClean="0"/>
              <a:t>8</a:t>
            </a:fld>
            <a:endParaRPr lang="en-US"/>
          </a:p>
        </p:txBody>
      </p:sp>
    </p:spTree>
    <p:extLst>
      <p:ext uri="{BB962C8B-B14F-4D97-AF65-F5344CB8AC3E}">
        <p14:creationId xmlns:p14="http://schemas.microsoft.com/office/powerpoint/2010/main" val="14831151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p:txBody>
      </p:sp>
      <p:sp>
        <p:nvSpPr>
          <p:cNvPr id="4" name="Slide Number Placeholder 3"/>
          <p:cNvSpPr>
            <a:spLocks noGrp="1"/>
          </p:cNvSpPr>
          <p:nvPr>
            <p:ph type="sldNum" sz="quarter" idx="5"/>
          </p:nvPr>
        </p:nvSpPr>
        <p:spPr/>
        <p:txBody>
          <a:bodyPr/>
          <a:lstStyle/>
          <a:p>
            <a:fld id="{10937F1B-5E6E-1949-9E3A-B5EAF48AF252}" type="slidenum">
              <a:rPr lang="en-US" smtClean="0"/>
              <a:t>12</a:t>
            </a:fld>
            <a:endParaRPr lang="en-US"/>
          </a:p>
        </p:txBody>
      </p:sp>
    </p:spTree>
    <p:extLst>
      <p:ext uri="{BB962C8B-B14F-4D97-AF65-F5344CB8AC3E}">
        <p14:creationId xmlns:p14="http://schemas.microsoft.com/office/powerpoint/2010/main" val="15164792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p:txBody>
      </p:sp>
      <p:sp>
        <p:nvSpPr>
          <p:cNvPr id="4" name="Slide Number Placeholder 3"/>
          <p:cNvSpPr>
            <a:spLocks noGrp="1"/>
          </p:cNvSpPr>
          <p:nvPr>
            <p:ph type="sldNum" sz="quarter" idx="5"/>
          </p:nvPr>
        </p:nvSpPr>
        <p:spPr/>
        <p:txBody>
          <a:bodyPr/>
          <a:lstStyle/>
          <a:p>
            <a:fld id="{10937F1B-5E6E-1949-9E3A-B5EAF48AF252}" type="slidenum">
              <a:rPr lang="en-US" smtClean="0"/>
              <a:t>13</a:t>
            </a:fld>
            <a:endParaRPr lang="en-US"/>
          </a:p>
        </p:txBody>
      </p:sp>
    </p:spTree>
    <p:extLst>
      <p:ext uri="{BB962C8B-B14F-4D97-AF65-F5344CB8AC3E}">
        <p14:creationId xmlns:p14="http://schemas.microsoft.com/office/powerpoint/2010/main" val="25471691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ffectLst/>
            </a:endParaRPr>
          </a:p>
          <a:p>
            <a:endParaRPr lang="en-US" dirty="0"/>
          </a:p>
        </p:txBody>
      </p:sp>
      <p:sp>
        <p:nvSpPr>
          <p:cNvPr id="4" name="Slide Number Placeholder 3"/>
          <p:cNvSpPr>
            <a:spLocks noGrp="1"/>
          </p:cNvSpPr>
          <p:nvPr>
            <p:ph type="sldNum" sz="quarter" idx="5"/>
          </p:nvPr>
        </p:nvSpPr>
        <p:spPr/>
        <p:txBody>
          <a:bodyPr/>
          <a:lstStyle/>
          <a:p>
            <a:fld id="{10937F1B-5E6E-1949-9E3A-B5EAF48AF252}" type="slidenum">
              <a:rPr lang="en-US" smtClean="0"/>
              <a:t>15</a:t>
            </a:fld>
            <a:endParaRPr lang="en-US"/>
          </a:p>
        </p:txBody>
      </p:sp>
    </p:spTree>
    <p:extLst>
      <p:ext uri="{BB962C8B-B14F-4D97-AF65-F5344CB8AC3E}">
        <p14:creationId xmlns:p14="http://schemas.microsoft.com/office/powerpoint/2010/main" val="21982196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example verifies that when a Chisel memory with synchronous read port and </a:t>
            </a:r>
            <a:r>
              <a:rPr lang="en-US" sz="1200" b="1" kern="1200" dirty="0" err="1">
                <a:solidFill>
                  <a:schemeClr val="tx1"/>
                </a:solidFill>
                <a:effectLst/>
                <a:latin typeface="+mn-lt"/>
                <a:ea typeface="+mn-ea"/>
                <a:cs typeface="+mn-cs"/>
              </a:rPr>
              <a:t>WriteFirst</a:t>
            </a:r>
            <a:r>
              <a:rPr lang="en-US" sz="1200" b="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behavior has a read and a write access to the same address, the new value will be returned. The check fails if </a:t>
            </a:r>
            <a:r>
              <a:rPr lang="en-US" sz="1200" b="1" kern="1200" dirty="0" err="1">
                <a:solidFill>
                  <a:schemeClr val="tx1"/>
                </a:solidFill>
                <a:effectLst/>
                <a:latin typeface="+mn-lt"/>
                <a:ea typeface="+mn-ea"/>
                <a:cs typeface="+mn-cs"/>
              </a:rPr>
              <a:t>WriteFirst</a:t>
            </a:r>
            <a:r>
              <a:rPr lang="en-US" sz="1200" b="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is substituted with </a:t>
            </a:r>
            <a:r>
              <a:rPr lang="en-US" sz="1200" b="1" kern="1200" dirty="0" err="1">
                <a:solidFill>
                  <a:schemeClr val="tx1"/>
                </a:solidFill>
                <a:effectLst/>
                <a:latin typeface="+mn-lt"/>
                <a:ea typeface="+mn-ea"/>
                <a:cs typeface="+mn-cs"/>
              </a:rPr>
              <a:t>ReadFirst</a:t>
            </a:r>
            <a:r>
              <a:rPr lang="en-US" sz="1200" b="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or </a:t>
            </a:r>
            <a:r>
              <a:rPr lang="en-US" sz="1200" b="1" kern="1200" dirty="0">
                <a:solidFill>
                  <a:schemeClr val="tx1"/>
                </a:solidFill>
                <a:effectLst/>
                <a:latin typeface="+mn-lt"/>
                <a:ea typeface="+mn-ea"/>
                <a:cs typeface="+mn-cs"/>
              </a:rPr>
              <a:t>Undefined </a:t>
            </a:r>
            <a:r>
              <a:rPr lang="en-US" sz="1200" kern="1200" dirty="0">
                <a:solidFill>
                  <a:schemeClr val="tx1"/>
                </a:solidFill>
                <a:effectLst/>
                <a:latin typeface="+mn-lt"/>
                <a:ea typeface="+mn-ea"/>
                <a:cs typeface="+mn-cs"/>
              </a:rPr>
              <a:t>(Section IV). It is based on a Verilog example from a popular blog. In the Chisel version, the assertion is automatically delayed until at least one cycle after reset, when there are valid past values available (Section VI). A bounded model check is executed by the verify command, which is called from a standard Scala unit test (Section III). When the check fails, the failing inputs and starting states are replayed on a simulator, resulting in a waveform file that is identical to the output we would get from a dynamic verification run. However, since we used bounded model checking to find the failing trace, it will be as short as possible. In our example, two cycles after reset are needed to fail the property. The first cycle contains the read and write requests and the second cycle observes the arbitrary result on the read port if we set the memory behavior to </a:t>
            </a:r>
            <a:r>
              <a:rPr lang="en-US" sz="1200" b="1" kern="1200" dirty="0">
                <a:solidFill>
                  <a:schemeClr val="tx1"/>
                </a:solidFill>
                <a:effectLst/>
                <a:latin typeface="+mn-lt"/>
                <a:ea typeface="+mn-ea"/>
                <a:cs typeface="+mn-cs"/>
              </a:rPr>
              <a:t>Undefined </a:t>
            </a:r>
            <a:r>
              <a:rPr lang="en-US" sz="1200" kern="1200" dirty="0">
                <a:solidFill>
                  <a:schemeClr val="tx1"/>
                </a:solidFill>
                <a:effectLst/>
                <a:latin typeface="+mn-lt"/>
                <a:ea typeface="+mn-ea"/>
                <a:cs typeface="+mn-cs"/>
              </a:rPr>
              <a:t>for read/write conflicts. The included screenshot was obtained with the open-source </a:t>
            </a:r>
            <a:r>
              <a:rPr lang="en-US" sz="1200" kern="1200" dirty="0" err="1">
                <a:solidFill>
                  <a:schemeClr val="tx1"/>
                </a:solidFill>
                <a:effectLst/>
                <a:latin typeface="+mn-lt"/>
                <a:ea typeface="+mn-ea"/>
                <a:cs typeface="+mn-cs"/>
              </a:rPr>
              <a:t>GTKWave</a:t>
            </a:r>
            <a:r>
              <a:rPr lang="en-US" sz="1200" kern="1200" dirty="0">
                <a:solidFill>
                  <a:schemeClr val="tx1"/>
                </a:solidFill>
                <a:effectLst/>
                <a:latin typeface="+mn-lt"/>
                <a:ea typeface="+mn-ea"/>
                <a:cs typeface="+mn-cs"/>
              </a:rPr>
              <a:t> waveform viewer.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ffectLst/>
            </a:endParaRPr>
          </a:p>
          <a:p>
            <a:endParaRPr lang="en-US" dirty="0"/>
          </a:p>
        </p:txBody>
      </p:sp>
      <p:sp>
        <p:nvSpPr>
          <p:cNvPr id="4" name="Slide Number Placeholder 3"/>
          <p:cNvSpPr>
            <a:spLocks noGrp="1"/>
          </p:cNvSpPr>
          <p:nvPr>
            <p:ph type="sldNum" sz="quarter" idx="5"/>
          </p:nvPr>
        </p:nvSpPr>
        <p:spPr/>
        <p:txBody>
          <a:bodyPr/>
          <a:lstStyle/>
          <a:p>
            <a:fld id="{10937F1B-5E6E-1949-9E3A-B5EAF48AF252}" type="slidenum">
              <a:rPr lang="en-US" smtClean="0"/>
              <a:t>16</a:t>
            </a:fld>
            <a:endParaRPr lang="en-US"/>
          </a:p>
        </p:txBody>
      </p:sp>
    </p:spTree>
    <p:extLst>
      <p:ext uri="{BB962C8B-B14F-4D97-AF65-F5344CB8AC3E}">
        <p14:creationId xmlns:p14="http://schemas.microsoft.com/office/powerpoint/2010/main" val="233352887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Brand Information">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C1E702A-ED79-1048-BF0C-0758F155A4BF}"/>
              </a:ext>
            </a:extLst>
          </p:cNvPr>
          <p:cNvSpPr/>
          <p:nvPr userDrawn="1"/>
        </p:nvSpPr>
        <p:spPr>
          <a:xfrm>
            <a:off x="0" y="0"/>
            <a:ext cx="12192000" cy="228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A67504D4-FA17-124F-8B16-BA078D5BAB3D}"/>
              </a:ext>
            </a:extLst>
          </p:cNvPr>
          <p:cNvSpPr txBox="1"/>
          <p:nvPr userDrawn="1"/>
        </p:nvSpPr>
        <p:spPr>
          <a:xfrm>
            <a:off x="8104239" y="6518828"/>
            <a:ext cx="2970215" cy="215444"/>
          </a:xfrm>
          <a:prstGeom prst="rect">
            <a:avLst/>
          </a:prstGeom>
          <a:noFill/>
        </p:spPr>
        <p:txBody>
          <a:bodyPr wrap="square" lIns="0" tIns="45720" rIns="91440" bIns="45720" rtlCol="0" anchor="t" anchorCtr="0">
            <a:spAutoFit/>
          </a:bodyPr>
          <a:lstStyle/>
          <a:p>
            <a:pPr algn="r"/>
            <a:r>
              <a:rPr lang="en-US" sz="800" b="0" kern="1200" dirty="0">
                <a:solidFill>
                  <a:schemeClr val="tx1">
                    <a:alpha val="25000"/>
                  </a:schemeClr>
                </a:solidFill>
                <a:effectLst/>
                <a:latin typeface="+mn-lt"/>
                <a:ea typeface="+mn-ea"/>
                <a:cs typeface="+mn-cs"/>
              </a:rPr>
              <a:t>© 2020 </a:t>
            </a:r>
            <a:r>
              <a:rPr lang="en-US" sz="800" b="0" kern="1200" dirty="0" err="1">
                <a:solidFill>
                  <a:schemeClr val="tx1">
                    <a:alpha val="25000"/>
                  </a:schemeClr>
                </a:solidFill>
                <a:effectLst/>
                <a:latin typeface="+mn-lt"/>
                <a:ea typeface="+mn-ea"/>
                <a:cs typeface="+mn-cs"/>
              </a:rPr>
              <a:t>SiFive</a:t>
            </a:r>
            <a:r>
              <a:rPr lang="en-US" sz="800" b="0" kern="1200" dirty="0">
                <a:solidFill>
                  <a:schemeClr val="tx1">
                    <a:alpha val="25000"/>
                  </a:schemeClr>
                </a:solidFill>
                <a:effectLst/>
                <a:latin typeface="+mn-lt"/>
                <a:ea typeface="+mn-ea"/>
                <a:cs typeface="+mn-cs"/>
              </a:rPr>
              <a:t>. All Rights Reserved.   </a:t>
            </a:r>
          </a:p>
        </p:txBody>
      </p:sp>
      <p:pic>
        <p:nvPicPr>
          <p:cNvPr id="14" name="Picture 13">
            <a:extLst>
              <a:ext uri="{FF2B5EF4-FFF2-40B4-BE49-F238E27FC236}">
                <a16:creationId xmlns:a16="http://schemas.microsoft.com/office/drawing/2014/main" id="{826AB0C8-3C15-7344-8D92-CF0990E97464}"/>
              </a:ext>
            </a:extLst>
          </p:cNvPr>
          <p:cNvPicPr>
            <a:picLocks noChangeAspect="1"/>
          </p:cNvPicPr>
          <p:nvPr userDrawn="1"/>
        </p:nvPicPr>
        <p:blipFill>
          <a:blip r:embed="rId2">
            <a:alphaModFix amt="25000"/>
          </a:blip>
          <a:stretch>
            <a:fillRect/>
          </a:stretch>
        </p:blipFill>
        <p:spPr>
          <a:xfrm>
            <a:off x="11076390" y="6518828"/>
            <a:ext cx="658410" cy="221145"/>
          </a:xfrm>
          <a:prstGeom prst="rect">
            <a:avLst/>
          </a:prstGeom>
        </p:spPr>
      </p:pic>
      <p:sp>
        <p:nvSpPr>
          <p:cNvPr id="4" name="TextBox 3">
            <a:extLst>
              <a:ext uri="{FF2B5EF4-FFF2-40B4-BE49-F238E27FC236}">
                <a16:creationId xmlns:a16="http://schemas.microsoft.com/office/drawing/2014/main" id="{A951DFBF-C998-A345-A185-153AF98B983D}"/>
              </a:ext>
            </a:extLst>
          </p:cNvPr>
          <p:cNvSpPr txBox="1"/>
          <p:nvPr userDrawn="1"/>
        </p:nvSpPr>
        <p:spPr>
          <a:xfrm>
            <a:off x="457200" y="1059359"/>
            <a:ext cx="4673074" cy="769441"/>
          </a:xfrm>
          <a:prstGeom prst="rect">
            <a:avLst/>
          </a:prstGeom>
          <a:noFill/>
        </p:spPr>
        <p:txBody>
          <a:bodyPr wrap="none" rtlCol="0">
            <a:spAutoFit/>
          </a:bodyPr>
          <a:lstStyle/>
          <a:p>
            <a:r>
              <a:rPr lang="en-US" sz="4400" dirty="0"/>
              <a:t>Brand Information</a:t>
            </a:r>
          </a:p>
        </p:txBody>
      </p:sp>
      <p:sp>
        <p:nvSpPr>
          <p:cNvPr id="25" name="Date Placeholder 3">
            <a:extLst>
              <a:ext uri="{FF2B5EF4-FFF2-40B4-BE49-F238E27FC236}">
                <a16:creationId xmlns:a16="http://schemas.microsoft.com/office/drawing/2014/main" id="{6195405C-C7C2-744C-9199-A855635AFC25}"/>
              </a:ext>
            </a:extLst>
          </p:cNvPr>
          <p:cNvSpPr>
            <a:spLocks noGrp="1"/>
          </p:cNvSpPr>
          <p:nvPr>
            <p:ph type="dt" sz="half" idx="2"/>
          </p:nvPr>
        </p:nvSpPr>
        <p:spPr>
          <a:xfrm>
            <a:off x="964069" y="6400800"/>
            <a:ext cx="689674" cy="457200"/>
          </a:xfrm>
          <a:prstGeom prst="rect">
            <a:avLst/>
          </a:prstGeom>
        </p:spPr>
        <p:txBody>
          <a:bodyPr vert="horz" lIns="91440" tIns="45720" rIns="91440" bIns="45720" rtlCol="0" anchor="ctr"/>
          <a:lstStyle>
            <a:lvl1pPr algn="l">
              <a:defRPr sz="1000">
                <a:solidFill>
                  <a:schemeClr val="tx1">
                    <a:alpha val="25000"/>
                  </a:schemeClr>
                </a:solidFill>
              </a:defRPr>
            </a:lvl1pPr>
          </a:lstStyle>
          <a:p>
            <a:fld id="{7C318FAD-E245-CB44-8789-84AF86E715AD}" type="datetime1">
              <a:rPr lang="en-US" smtClean="0"/>
              <a:pPr/>
              <a:t>4/19/22</a:t>
            </a:fld>
            <a:endParaRPr lang="en-US" dirty="0"/>
          </a:p>
        </p:txBody>
      </p:sp>
      <p:sp>
        <p:nvSpPr>
          <p:cNvPr id="29" name="Footer Placeholder 4">
            <a:extLst>
              <a:ext uri="{FF2B5EF4-FFF2-40B4-BE49-F238E27FC236}">
                <a16:creationId xmlns:a16="http://schemas.microsoft.com/office/drawing/2014/main" id="{9E5C77C3-5B2F-E143-B841-E155A8AE925E}"/>
              </a:ext>
            </a:extLst>
          </p:cNvPr>
          <p:cNvSpPr>
            <a:spLocks noGrp="1"/>
          </p:cNvSpPr>
          <p:nvPr>
            <p:ph type="ftr" sz="quarter" idx="3"/>
          </p:nvPr>
        </p:nvSpPr>
        <p:spPr>
          <a:xfrm>
            <a:off x="1697331" y="6400800"/>
            <a:ext cx="4572000" cy="457200"/>
          </a:xfrm>
          <a:prstGeom prst="rect">
            <a:avLst/>
          </a:prstGeom>
        </p:spPr>
        <p:txBody>
          <a:bodyPr vert="horz" lIns="91440" tIns="45720" rIns="91440" bIns="45720" rtlCol="0" anchor="ctr"/>
          <a:lstStyle>
            <a:lvl1pPr algn="l">
              <a:defRPr sz="1000">
                <a:solidFill>
                  <a:schemeClr val="tx1">
                    <a:alpha val="25000"/>
                  </a:schemeClr>
                </a:solidFill>
              </a:defRPr>
            </a:lvl1pPr>
          </a:lstStyle>
          <a:p>
            <a:endParaRPr lang="en-US" dirty="0"/>
          </a:p>
        </p:txBody>
      </p:sp>
      <p:sp>
        <p:nvSpPr>
          <p:cNvPr id="30" name="Slide Number Placeholder 5">
            <a:extLst>
              <a:ext uri="{FF2B5EF4-FFF2-40B4-BE49-F238E27FC236}">
                <a16:creationId xmlns:a16="http://schemas.microsoft.com/office/drawing/2014/main" id="{D3149606-EA9C-E842-9F55-22D4E86BE480}"/>
              </a:ext>
            </a:extLst>
          </p:cNvPr>
          <p:cNvSpPr>
            <a:spLocks noGrp="1"/>
          </p:cNvSpPr>
          <p:nvPr>
            <p:ph type="sldNum" sz="quarter" idx="4"/>
          </p:nvPr>
        </p:nvSpPr>
        <p:spPr>
          <a:xfrm>
            <a:off x="464574" y="6400800"/>
            <a:ext cx="455907" cy="457200"/>
          </a:xfrm>
          <a:prstGeom prst="rect">
            <a:avLst/>
          </a:prstGeom>
        </p:spPr>
        <p:txBody>
          <a:bodyPr vert="horz" lIns="91440" tIns="45720" rIns="91440" bIns="45720" rtlCol="0" anchor="ctr"/>
          <a:lstStyle>
            <a:lvl1pPr algn="l">
              <a:defRPr sz="1000">
                <a:solidFill>
                  <a:schemeClr val="tx1">
                    <a:alpha val="25000"/>
                  </a:schemeClr>
                </a:solidFill>
              </a:defRPr>
            </a:lvl1pPr>
          </a:lstStyle>
          <a:p>
            <a:fld id="{3C7A2F6F-4F64-7749-92C0-96B58F4FF395}" type="slidenum">
              <a:rPr lang="en-US" smtClean="0"/>
              <a:pPr/>
              <a:t>‹#›</a:t>
            </a:fld>
            <a:endParaRPr lang="en-US" dirty="0"/>
          </a:p>
        </p:txBody>
      </p:sp>
      <p:sp>
        <p:nvSpPr>
          <p:cNvPr id="31" name="Rectangle 30">
            <a:extLst>
              <a:ext uri="{FF2B5EF4-FFF2-40B4-BE49-F238E27FC236}">
                <a16:creationId xmlns:a16="http://schemas.microsoft.com/office/drawing/2014/main" id="{340608DF-7290-0043-9450-D346E160809E}"/>
              </a:ext>
            </a:extLst>
          </p:cNvPr>
          <p:cNvSpPr>
            <a:spLocks noChangeAspect="1"/>
          </p:cNvSpPr>
          <p:nvPr userDrawn="1"/>
        </p:nvSpPr>
        <p:spPr>
          <a:xfrm>
            <a:off x="8316171" y="2591840"/>
            <a:ext cx="2517026" cy="9144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72A0CDBE-9665-F749-97BB-B074C0D72788}"/>
              </a:ext>
            </a:extLst>
          </p:cNvPr>
          <p:cNvSpPr/>
          <p:nvPr userDrawn="1"/>
        </p:nvSpPr>
        <p:spPr>
          <a:xfrm>
            <a:off x="10366691" y="4185933"/>
            <a:ext cx="1368109" cy="684055"/>
          </a:xfrm>
          <a:prstGeom prst="rect">
            <a:avLst/>
          </a:prstGeom>
          <a:solidFill>
            <a:srgbClr val="FC3F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Red</a:t>
            </a:r>
            <a:br>
              <a:rPr lang="en-US" sz="1200" dirty="0"/>
            </a:br>
            <a:r>
              <a:rPr lang="en-US" sz="1050" dirty="0"/>
              <a:t>#FC3F4E</a:t>
            </a:r>
            <a:endParaRPr lang="en-US" sz="1200" dirty="0"/>
          </a:p>
        </p:txBody>
      </p:sp>
      <p:sp>
        <p:nvSpPr>
          <p:cNvPr id="33" name="Rectangle 32">
            <a:extLst>
              <a:ext uri="{FF2B5EF4-FFF2-40B4-BE49-F238E27FC236}">
                <a16:creationId xmlns:a16="http://schemas.microsoft.com/office/drawing/2014/main" id="{558DF072-16D9-E24E-85D6-439AF59B85B9}"/>
              </a:ext>
            </a:extLst>
          </p:cNvPr>
          <p:cNvSpPr/>
          <p:nvPr userDrawn="1"/>
        </p:nvSpPr>
        <p:spPr>
          <a:xfrm>
            <a:off x="8850447" y="4185933"/>
            <a:ext cx="1368109" cy="684055"/>
          </a:xfrm>
          <a:prstGeom prst="rect">
            <a:avLst/>
          </a:prstGeom>
          <a:solidFill>
            <a:srgbClr val="F0A8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Yellow</a:t>
            </a:r>
            <a:br>
              <a:rPr lang="en-US" sz="1200" b="1" dirty="0"/>
            </a:br>
            <a:r>
              <a:rPr lang="en-US" sz="1050" dirty="0"/>
              <a:t>#F0A800</a:t>
            </a:r>
            <a:endParaRPr lang="en-US" sz="1200" dirty="0"/>
          </a:p>
        </p:txBody>
      </p:sp>
      <p:sp>
        <p:nvSpPr>
          <p:cNvPr id="34" name="Rectangle 33">
            <a:extLst>
              <a:ext uri="{FF2B5EF4-FFF2-40B4-BE49-F238E27FC236}">
                <a16:creationId xmlns:a16="http://schemas.microsoft.com/office/drawing/2014/main" id="{378724CA-996B-494D-8280-82AEB52806B4}"/>
              </a:ext>
            </a:extLst>
          </p:cNvPr>
          <p:cNvSpPr/>
          <p:nvPr userDrawn="1"/>
        </p:nvSpPr>
        <p:spPr>
          <a:xfrm>
            <a:off x="7334203" y="4185933"/>
            <a:ext cx="1368109" cy="684055"/>
          </a:xfrm>
          <a:prstGeom prst="rect">
            <a:avLst/>
          </a:prstGeom>
          <a:solidFill>
            <a:srgbClr val="8D1B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Purple</a:t>
            </a:r>
            <a:br>
              <a:rPr lang="en-US" sz="1200" dirty="0"/>
            </a:br>
            <a:r>
              <a:rPr lang="en-US" sz="1050" dirty="0"/>
              <a:t>#8D1BF1</a:t>
            </a:r>
            <a:endParaRPr lang="en-US" sz="1200" dirty="0"/>
          </a:p>
        </p:txBody>
      </p:sp>
      <p:sp>
        <p:nvSpPr>
          <p:cNvPr id="41" name="Rectangle 40">
            <a:extLst>
              <a:ext uri="{FF2B5EF4-FFF2-40B4-BE49-F238E27FC236}">
                <a16:creationId xmlns:a16="http://schemas.microsoft.com/office/drawing/2014/main" id="{4620F62A-0829-734B-93AC-FB3704E73260}"/>
              </a:ext>
            </a:extLst>
          </p:cNvPr>
          <p:cNvSpPr/>
          <p:nvPr userDrawn="1"/>
        </p:nvSpPr>
        <p:spPr>
          <a:xfrm>
            <a:off x="5817959" y="4185933"/>
            <a:ext cx="1368109" cy="684055"/>
          </a:xfrm>
          <a:prstGeom prst="rect">
            <a:avLst/>
          </a:prstGeom>
          <a:solidFill>
            <a:srgbClr val="3458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Blue</a:t>
            </a:r>
            <a:br>
              <a:rPr lang="en-US" sz="1200" dirty="0"/>
            </a:br>
            <a:r>
              <a:rPr lang="en-US" sz="1050" dirty="0"/>
              <a:t>#3458C3</a:t>
            </a:r>
            <a:endParaRPr lang="en-US" sz="1200" dirty="0"/>
          </a:p>
        </p:txBody>
      </p:sp>
      <p:sp>
        <p:nvSpPr>
          <p:cNvPr id="43" name="Rectangle 42">
            <a:extLst>
              <a:ext uri="{FF2B5EF4-FFF2-40B4-BE49-F238E27FC236}">
                <a16:creationId xmlns:a16="http://schemas.microsoft.com/office/drawing/2014/main" id="{DE67E112-8374-FE4A-8E7C-46ECBCA2516C}"/>
              </a:ext>
            </a:extLst>
          </p:cNvPr>
          <p:cNvSpPr/>
          <p:nvPr userDrawn="1"/>
        </p:nvSpPr>
        <p:spPr>
          <a:xfrm>
            <a:off x="10366691" y="5024133"/>
            <a:ext cx="1368109" cy="684055"/>
          </a:xfrm>
          <a:prstGeom prst="rect">
            <a:avLst/>
          </a:prstGeom>
          <a:solidFill>
            <a:srgbClr val="FFFFFF"/>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White</a:t>
            </a:r>
            <a:br>
              <a:rPr lang="en-US" sz="1200" b="1" dirty="0">
                <a:solidFill>
                  <a:schemeClr val="tx1"/>
                </a:solidFill>
              </a:rPr>
            </a:br>
            <a:r>
              <a:rPr lang="en-US" sz="1050" dirty="0">
                <a:solidFill>
                  <a:schemeClr val="tx1"/>
                </a:solidFill>
              </a:rPr>
              <a:t>#FFFFFF</a:t>
            </a:r>
            <a:endParaRPr lang="en-US" sz="1200" dirty="0">
              <a:solidFill>
                <a:schemeClr val="tx1"/>
              </a:solidFill>
            </a:endParaRPr>
          </a:p>
        </p:txBody>
      </p:sp>
      <p:sp>
        <p:nvSpPr>
          <p:cNvPr id="46" name="Rectangle 45">
            <a:extLst>
              <a:ext uri="{FF2B5EF4-FFF2-40B4-BE49-F238E27FC236}">
                <a16:creationId xmlns:a16="http://schemas.microsoft.com/office/drawing/2014/main" id="{124B12BF-36B4-0646-9626-D172A93BB049}"/>
              </a:ext>
            </a:extLst>
          </p:cNvPr>
          <p:cNvSpPr/>
          <p:nvPr userDrawn="1"/>
        </p:nvSpPr>
        <p:spPr>
          <a:xfrm>
            <a:off x="8850447" y="5024133"/>
            <a:ext cx="1368109" cy="684055"/>
          </a:xfrm>
          <a:prstGeom prst="rect">
            <a:avLst/>
          </a:prstGeom>
          <a:solidFill>
            <a:srgbClr val="D3D3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Light Gray</a:t>
            </a:r>
            <a:br>
              <a:rPr lang="en-US" sz="1200" b="1" dirty="0"/>
            </a:br>
            <a:r>
              <a:rPr lang="en-US" sz="1050" dirty="0"/>
              <a:t>#D3D3D3</a:t>
            </a:r>
            <a:endParaRPr lang="en-US" sz="1200" dirty="0"/>
          </a:p>
        </p:txBody>
      </p:sp>
      <p:sp>
        <p:nvSpPr>
          <p:cNvPr id="49" name="Rectangle 48">
            <a:extLst>
              <a:ext uri="{FF2B5EF4-FFF2-40B4-BE49-F238E27FC236}">
                <a16:creationId xmlns:a16="http://schemas.microsoft.com/office/drawing/2014/main" id="{8BCBB563-594C-AC41-92A9-7D6F6527F0DA}"/>
              </a:ext>
            </a:extLst>
          </p:cNvPr>
          <p:cNvSpPr/>
          <p:nvPr userDrawn="1"/>
        </p:nvSpPr>
        <p:spPr>
          <a:xfrm>
            <a:off x="7334203" y="5024133"/>
            <a:ext cx="1368109" cy="684055"/>
          </a:xfrm>
          <a:prstGeom prst="rect">
            <a:avLst/>
          </a:prstGeom>
          <a:solidFill>
            <a:srgbClr val="4141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Mid Gray</a:t>
            </a:r>
            <a:br>
              <a:rPr lang="en-US" sz="1200" dirty="0"/>
            </a:br>
            <a:r>
              <a:rPr lang="en-US" sz="1050" dirty="0"/>
              <a:t>#414143</a:t>
            </a:r>
            <a:endParaRPr lang="en-US" sz="1200" dirty="0"/>
          </a:p>
        </p:txBody>
      </p:sp>
      <p:sp>
        <p:nvSpPr>
          <p:cNvPr id="50" name="Rectangle 49">
            <a:extLst>
              <a:ext uri="{FF2B5EF4-FFF2-40B4-BE49-F238E27FC236}">
                <a16:creationId xmlns:a16="http://schemas.microsoft.com/office/drawing/2014/main" id="{F4BF88A6-497B-D24C-9C0C-413602886CAC}"/>
              </a:ext>
            </a:extLst>
          </p:cNvPr>
          <p:cNvSpPr/>
          <p:nvPr userDrawn="1"/>
        </p:nvSpPr>
        <p:spPr>
          <a:xfrm>
            <a:off x="5817959" y="5024133"/>
            <a:ext cx="1368109" cy="684055"/>
          </a:xfrm>
          <a:prstGeom prst="rect">
            <a:avLst/>
          </a:pr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Dark Gray</a:t>
            </a:r>
            <a:br>
              <a:rPr lang="en-US" sz="1200" dirty="0"/>
            </a:br>
            <a:r>
              <a:rPr lang="en-US" sz="1050" dirty="0"/>
              <a:t>#282828</a:t>
            </a:r>
            <a:endParaRPr lang="en-US" sz="1200" dirty="0"/>
          </a:p>
        </p:txBody>
      </p:sp>
      <p:sp>
        <p:nvSpPr>
          <p:cNvPr id="51" name="TextBox 50">
            <a:extLst>
              <a:ext uri="{FF2B5EF4-FFF2-40B4-BE49-F238E27FC236}">
                <a16:creationId xmlns:a16="http://schemas.microsoft.com/office/drawing/2014/main" id="{11EE060C-8C8E-0148-A890-BE40F3EFDC92}"/>
              </a:ext>
            </a:extLst>
          </p:cNvPr>
          <p:cNvSpPr txBox="1"/>
          <p:nvPr userDrawn="1"/>
        </p:nvSpPr>
        <p:spPr>
          <a:xfrm>
            <a:off x="457200" y="1828800"/>
            <a:ext cx="5259545" cy="4524315"/>
          </a:xfrm>
          <a:prstGeom prst="rect">
            <a:avLst/>
          </a:prstGeom>
          <a:noFill/>
        </p:spPr>
        <p:txBody>
          <a:bodyPr wrap="square" rtlCol="0">
            <a:spAutoFit/>
          </a:bodyPr>
          <a:lstStyle/>
          <a:p>
            <a:r>
              <a:rPr lang="en-US" b="1" dirty="0"/>
              <a:t>Type</a:t>
            </a:r>
            <a:br>
              <a:rPr lang="en-US" dirty="0"/>
            </a:br>
            <a:endParaRPr lang="en-US" sz="1200" dirty="0"/>
          </a:p>
          <a:p>
            <a:r>
              <a:rPr lang="en-US" sz="2400" dirty="0"/>
              <a:t>Arial Regular in Dark Gray</a:t>
            </a:r>
          </a:p>
          <a:p>
            <a:r>
              <a:rPr lang="en-US" sz="1400" b="0" dirty="0"/>
              <a:t>A B C D E F G H I J K L M N O P Q R S T U V W X Y Z</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dirty="0"/>
              <a:t>a b c d e f g h </a:t>
            </a:r>
            <a:r>
              <a:rPr lang="en-US" sz="1400" b="0" dirty="0" err="1"/>
              <a:t>i</a:t>
            </a:r>
            <a:r>
              <a:rPr lang="en-US" sz="1400" b="0" dirty="0"/>
              <a:t> j k l m n o p q r s t u v w x y z</a:t>
            </a:r>
          </a:p>
          <a:p>
            <a:r>
              <a:rPr lang="en-US" sz="1400" b="0" dirty="0"/>
              <a:t>1 2 3 4 5 6 7 8 9 0 , . ! ? @ # $ % &amp; ( ) &lt; &gt;</a:t>
            </a:r>
          </a:p>
          <a:p>
            <a:endParaRPr lang="en-US" sz="1200" b="1" dirty="0"/>
          </a:p>
          <a:p>
            <a:r>
              <a:rPr lang="en-US" sz="2400" b="1" dirty="0"/>
              <a:t>Arial Bold in Dark Gray</a:t>
            </a:r>
          </a:p>
          <a:p>
            <a:r>
              <a:rPr lang="en-US" sz="1200" b="1" dirty="0"/>
              <a:t>A B C D E F G H I J K L M N O P Q R S T U V W X Y Z</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a b c d e f g h </a:t>
            </a:r>
            <a:r>
              <a:rPr lang="en-US" sz="1200" b="1" dirty="0" err="1"/>
              <a:t>i</a:t>
            </a:r>
            <a:r>
              <a:rPr lang="en-US" sz="1200" b="1" dirty="0"/>
              <a:t> j k l m n o p q r s t u v w x y z</a:t>
            </a:r>
          </a:p>
          <a:p>
            <a:r>
              <a:rPr lang="en-US" sz="1200" b="1" dirty="0"/>
              <a:t>1 2 3 4 5 6 7 8 9 0 , . ! ? @ # $ % &amp; ( ) &lt; &gt;</a:t>
            </a:r>
          </a:p>
          <a:p>
            <a:endParaRPr lang="en-US" sz="1200" b="1" dirty="0"/>
          </a:p>
          <a:p>
            <a:endParaRPr lang="en-US" sz="1200" b="1" dirty="0"/>
          </a:p>
          <a:p>
            <a:endParaRPr lang="en-US" sz="1200" b="1" dirty="0"/>
          </a:p>
          <a:p>
            <a:r>
              <a:rPr lang="en-US" sz="1800" b="1" dirty="0"/>
              <a:t>Charts</a:t>
            </a:r>
            <a:br>
              <a:rPr lang="en-US" sz="1800" b="1" dirty="0"/>
            </a:br>
            <a:endParaRPr lang="en-US" sz="1200" b="1" dirty="0"/>
          </a:p>
          <a:p>
            <a:r>
              <a:rPr lang="en-US" sz="1200" b="0" dirty="0"/>
              <a:t>Within the “chart design” tab, please select the monochromatic color that matches the section color. In the event that you need to a color scheme </a:t>
            </a:r>
            <a:br>
              <a:rPr lang="en-US" sz="1200" b="0" dirty="0"/>
            </a:br>
            <a:r>
              <a:rPr lang="en-US" sz="1200" b="0" dirty="0"/>
              <a:t>the provides more contrast, please choose “Colorful Palette 1.”</a:t>
            </a:r>
          </a:p>
          <a:p>
            <a:endParaRPr lang="en-US" sz="1800" b="1" dirty="0"/>
          </a:p>
        </p:txBody>
      </p:sp>
      <p:sp>
        <p:nvSpPr>
          <p:cNvPr id="52" name="TextBox 51">
            <a:extLst>
              <a:ext uri="{FF2B5EF4-FFF2-40B4-BE49-F238E27FC236}">
                <a16:creationId xmlns:a16="http://schemas.microsoft.com/office/drawing/2014/main" id="{5EAC4783-7AD6-1343-BAC7-2D2ED9D4BCF5}"/>
              </a:ext>
            </a:extLst>
          </p:cNvPr>
          <p:cNvSpPr txBox="1"/>
          <p:nvPr userDrawn="1"/>
        </p:nvSpPr>
        <p:spPr>
          <a:xfrm>
            <a:off x="5791200" y="3762302"/>
            <a:ext cx="3961237" cy="369332"/>
          </a:xfrm>
          <a:prstGeom prst="rect">
            <a:avLst/>
          </a:prstGeom>
          <a:noFill/>
        </p:spPr>
        <p:txBody>
          <a:bodyPr wrap="square" rtlCol="0">
            <a:spAutoFit/>
          </a:bodyPr>
          <a:lstStyle/>
          <a:p>
            <a:r>
              <a:rPr lang="en-US" b="1" dirty="0"/>
              <a:t>Colors</a:t>
            </a:r>
          </a:p>
        </p:txBody>
      </p:sp>
      <p:sp>
        <p:nvSpPr>
          <p:cNvPr id="53" name="TextBox 52">
            <a:extLst>
              <a:ext uri="{FF2B5EF4-FFF2-40B4-BE49-F238E27FC236}">
                <a16:creationId xmlns:a16="http://schemas.microsoft.com/office/drawing/2014/main" id="{67D7442A-034E-384D-BA6F-11EC78C71776}"/>
              </a:ext>
            </a:extLst>
          </p:cNvPr>
          <p:cNvSpPr txBox="1"/>
          <p:nvPr userDrawn="1"/>
        </p:nvSpPr>
        <p:spPr>
          <a:xfrm>
            <a:off x="5770259" y="1828800"/>
            <a:ext cx="3961237" cy="369332"/>
          </a:xfrm>
          <a:prstGeom prst="rect">
            <a:avLst/>
          </a:prstGeom>
          <a:noFill/>
        </p:spPr>
        <p:txBody>
          <a:bodyPr wrap="square" rtlCol="0">
            <a:spAutoFit/>
          </a:bodyPr>
          <a:lstStyle/>
          <a:p>
            <a:r>
              <a:rPr lang="en-US" b="1" dirty="0"/>
              <a:t>Logos</a:t>
            </a:r>
          </a:p>
        </p:txBody>
      </p:sp>
      <p:pic>
        <p:nvPicPr>
          <p:cNvPr id="54" name="Picture 53">
            <a:extLst>
              <a:ext uri="{FF2B5EF4-FFF2-40B4-BE49-F238E27FC236}">
                <a16:creationId xmlns:a16="http://schemas.microsoft.com/office/drawing/2014/main" id="{43669465-55C1-5846-A0E2-D6D32951A1F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476514" y="2681166"/>
            <a:ext cx="2190522" cy="735748"/>
          </a:xfrm>
          <a:prstGeom prst="rect">
            <a:avLst/>
          </a:prstGeom>
          <a:noFill/>
        </p:spPr>
      </p:pic>
      <p:pic>
        <p:nvPicPr>
          <p:cNvPr id="55" name="Picture 54">
            <a:extLst>
              <a:ext uri="{FF2B5EF4-FFF2-40B4-BE49-F238E27FC236}">
                <a16:creationId xmlns:a16="http://schemas.microsoft.com/office/drawing/2014/main" id="{57CD10A0-EE56-6440-BAF1-39F42CCD7982}"/>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850913" y="2681166"/>
            <a:ext cx="2190522" cy="735748"/>
          </a:xfrm>
          <a:prstGeom prst="rect">
            <a:avLst/>
          </a:prstGeom>
        </p:spPr>
      </p:pic>
      <p:sp>
        <p:nvSpPr>
          <p:cNvPr id="56" name="TextBox 55">
            <a:extLst>
              <a:ext uri="{FF2B5EF4-FFF2-40B4-BE49-F238E27FC236}">
                <a16:creationId xmlns:a16="http://schemas.microsoft.com/office/drawing/2014/main" id="{BB8BE08F-F6C7-8248-98A0-3E47EACA926D}"/>
              </a:ext>
            </a:extLst>
          </p:cNvPr>
          <p:cNvSpPr txBox="1"/>
          <p:nvPr userDrawn="1"/>
        </p:nvSpPr>
        <p:spPr>
          <a:xfrm>
            <a:off x="5770842" y="2307861"/>
            <a:ext cx="2605342" cy="276999"/>
          </a:xfrm>
          <a:prstGeom prst="rect">
            <a:avLst/>
          </a:prstGeom>
          <a:noFill/>
        </p:spPr>
        <p:txBody>
          <a:bodyPr wrap="square" rtlCol="0">
            <a:spAutoFit/>
          </a:bodyPr>
          <a:lstStyle/>
          <a:p>
            <a:r>
              <a:rPr lang="en-US" sz="1200" b="0" dirty="0"/>
              <a:t>Horizontal Gray</a:t>
            </a:r>
          </a:p>
        </p:txBody>
      </p:sp>
      <p:sp>
        <p:nvSpPr>
          <p:cNvPr id="57" name="TextBox 56">
            <a:extLst>
              <a:ext uri="{FF2B5EF4-FFF2-40B4-BE49-F238E27FC236}">
                <a16:creationId xmlns:a16="http://schemas.microsoft.com/office/drawing/2014/main" id="{3ECF5A92-D25C-1A47-9886-9D4CED233B8D}"/>
              </a:ext>
            </a:extLst>
          </p:cNvPr>
          <p:cNvSpPr txBox="1"/>
          <p:nvPr userDrawn="1"/>
        </p:nvSpPr>
        <p:spPr>
          <a:xfrm>
            <a:off x="8222038" y="2307861"/>
            <a:ext cx="2605342" cy="276999"/>
          </a:xfrm>
          <a:prstGeom prst="rect">
            <a:avLst/>
          </a:prstGeom>
          <a:noFill/>
        </p:spPr>
        <p:txBody>
          <a:bodyPr wrap="square" rtlCol="0">
            <a:spAutoFit/>
          </a:bodyPr>
          <a:lstStyle/>
          <a:p>
            <a:r>
              <a:rPr lang="en-US" sz="1200" b="0" dirty="0"/>
              <a:t>Horizontal White</a:t>
            </a:r>
          </a:p>
        </p:txBody>
      </p:sp>
    </p:spTree>
    <p:extLst>
      <p:ext uri="{BB962C8B-B14F-4D97-AF65-F5344CB8AC3E}">
        <p14:creationId xmlns:p14="http://schemas.microsoft.com/office/powerpoint/2010/main" val="3250498862"/>
      </p:ext>
    </p:extLst>
  </p:cSld>
  <p:clrMapOvr>
    <a:masterClrMapping/>
  </p:clrMapOvr>
  <p:extLst>
    <p:ext uri="{DCECCB84-F9BA-43D5-87BE-67443E8EF086}">
      <p15:sldGuideLst xmlns:p15="http://schemas.microsoft.com/office/powerpoint/2012/main">
        <p15:guide id="1" orient="horz" pos="156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 Re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69E794-4294-5A47-A1A4-A317ED8D7400}"/>
              </a:ext>
            </a:extLst>
          </p:cNvPr>
          <p:cNvSpPr>
            <a:spLocks noGrp="1"/>
          </p:cNvSpPr>
          <p:nvPr>
            <p:ph type="title"/>
          </p:nvPr>
        </p:nvSpPr>
        <p:spPr/>
        <p:txBody>
          <a:bodyPr/>
          <a:lstStyle/>
          <a:p>
            <a:r>
              <a:rPr lang="en-US"/>
              <a:t>Click to edit Master title style</a:t>
            </a:r>
          </a:p>
        </p:txBody>
      </p:sp>
      <p:sp>
        <p:nvSpPr>
          <p:cNvPr id="12" name="Rectangle 11">
            <a:extLst>
              <a:ext uri="{FF2B5EF4-FFF2-40B4-BE49-F238E27FC236}">
                <a16:creationId xmlns:a16="http://schemas.microsoft.com/office/drawing/2014/main" id="{2C1E702A-ED79-1048-BF0C-0758F155A4BF}"/>
              </a:ext>
            </a:extLst>
          </p:cNvPr>
          <p:cNvSpPr/>
          <p:nvPr userDrawn="1"/>
        </p:nvSpPr>
        <p:spPr>
          <a:xfrm>
            <a:off x="0" y="0"/>
            <a:ext cx="12192000" cy="228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Content Placeholder 4">
            <a:extLst>
              <a:ext uri="{FF2B5EF4-FFF2-40B4-BE49-F238E27FC236}">
                <a16:creationId xmlns:a16="http://schemas.microsoft.com/office/drawing/2014/main" id="{F96BC0FD-C9ED-7348-B037-5707B65A48CE}"/>
              </a:ext>
            </a:extLst>
          </p:cNvPr>
          <p:cNvSpPr>
            <a:spLocks noGrp="1"/>
          </p:cNvSpPr>
          <p:nvPr>
            <p:ph sz="quarter" idx="10"/>
          </p:nvPr>
        </p:nvSpPr>
        <p:spPr>
          <a:xfrm>
            <a:off x="457200" y="1828800"/>
            <a:ext cx="11277600" cy="4343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Date Placeholder 3">
            <a:extLst>
              <a:ext uri="{FF2B5EF4-FFF2-40B4-BE49-F238E27FC236}">
                <a16:creationId xmlns:a16="http://schemas.microsoft.com/office/drawing/2014/main" id="{498948BF-9A0E-BE4B-AEA9-A3DFA4F483EE}"/>
              </a:ext>
            </a:extLst>
          </p:cNvPr>
          <p:cNvSpPr>
            <a:spLocks noGrp="1"/>
          </p:cNvSpPr>
          <p:nvPr>
            <p:ph type="dt" sz="half" idx="2"/>
          </p:nvPr>
        </p:nvSpPr>
        <p:spPr>
          <a:xfrm>
            <a:off x="964069" y="6400800"/>
            <a:ext cx="689674" cy="457200"/>
          </a:xfrm>
          <a:prstGeom prst="rect">
            <a:avLst/>
          </a:prstGeom>
        </p:spPr>
        <p:txBody>
          <a:bodyPr vert="horz" lIns="91440" tIns="45720" rIns="91440" bIns="45720" rtlCol="0" anchor="ctr"/>
          <a:lstStyle>
            <a:lvl1pPr algn="l">
              <a:defRPr sz="1000">
                <a:solidFill>
                  <a:schemeClr val="tx1">
                    <a:alpha val="25000"/>
                  </a:schemeClr>
                </a:solidFill>
              </a:defRPr>
            </a:lvl1pPr>
          </a:lstStyle>
          <a:p>
            <a:fld id="{7C318FAD-E245-CB44-8789-84AF86E715AD}" type="datetime1">
              <a:rPr lang="en-US" smtClean="0"/>
              <a:pPr/>
              <a:t>4/19/22</a:t>
            </a:fld>
            <a:endParaRPr lang="en-US" dirty="0"/>
          </a:p>
        </p:txBody>
      </p:sp>
      <p:sp>
        <p:nvSpPr>
          <p:cNvPr id="17" name="Footer Placeholder 4">
            <a:extLst>
              <a:ext uri="{FF2B5EF4-FFF2-40B4-BE49-F238E27FC236}">
                <a16:creationId xmlns:a16="http://schemas.microsoft.com/office/drawing/2014/main" id="{7A9F0BD2-39C5-4345-9E7C-A396488D14C4}"/>
              </a:ext>
            </a:extLst>
          </p:cNvPr>
          <p:cNvSpPr>
            <a:spLocks noGrp="1"/>
          </p:cNvSpPr>
          <p:nvPr>
            <p:ph type="ftr" sz="quarter" idx="3"/>
          </p:nvPr>
        </p:nvSpPr>
        <p:spPr>
          <a:xfrm>
            <a:off x="1697331" y="6400800"/>
            <a:ext cx="4572000" cy="457200"/>
          </a:xfrm>
          <a:prstGeom prst="rect">
            <a:avLst/>
          </a:prstGeom>
        </p:spPr>
        <p:txBody>
          <a:bodyPr vert="horz" lIns="91440" tIns="45720" rIns="91440" bIns="45720" rtlCol="0" anchor="ctr"/>
          <a:lstStyle>
            <a:lvl1pPr algn="l">
              <a:defRPr sz="1000">
                <a:solidFill>
                  <a:schemeClr val="tx1">
                    <a:alpha val="25000"/>
                  </a:schemeClr>
                </a:solidFill>
              </a:defRPr>
            </a:lvl1pPr>
          </a:lstStyle>
          <a:p>
            <a:endParaRPr lang="en-US" dirty="0"/>
          </a:p>
        </p:txBody>
      </p:sp>
      <p:sp>
        <p:nvSpPr>
          <p:cNvPr id="18" name="Slide Number Placeholder 5">
            <a:extLst>
              <a:ext uri="{FF2B5EF4-FFF2-40B4-BE49-F238E27FC236}">
                <a16:creationId xmlns:a16="http://schemas.microsoft.com/office/drawing/2014/main" id="{A74A5253-6838-5247-A0E5-798C8A76756D}"/>
              </a:ext>
            </a:extLst>
          </p:cNvPr>
          <p:cNvSpPr>
            <a:spLocks noGrp="1"/>
          </p:cNvSpPr>
          <p:nvPr>
            <p:ph type="sldNum" sz="quarter" idx="4"/>
          </p:nvPr>
        </p:nvSpPr>
        <p:spPr>
          <a:xfrm>
            <a:off x="464574" y="6400800"/>
            <a:ext cx="455907" cy="457200"/>
          </a:xfrm>
          <a:prstGeom prst="rect">
            <a:avLst/>
          </a:prstGeom>
        </p:spPr>
        <p:txBody>
          <a:bodyPr vert="horz" lIns="91440" tIns="45720" rIns="91440" bIns="45720" rtlCol="0" anchor="ctr"/>
          <a:lstStyle>
            <a:lvl1pPr algn="l">
              <a:defRPr sz="1000">
                <a:solidFill>
                  <a:schemeClr val="tx1">
                    <a:alpha val="25000"/>
                  </a:schemeClr>
                </a:solidFill>
              </a:defRPr>
            </a:lvl1pPr>
          </a:lstStyle>
          <a:p>
            <a:fld id="{3C7A2F6F-4F64-7749-92C0-96B58F4FF395}" type="slidenum">
              <a:rPr lang="en-US" smtClean="0"/>
              <a:pPr/>
              <a:t>‹#›</a:t>
            </a:fld>
            <a:endParaRPr lang="en-US" dirty="0"/>
          </a:p>
        </p:txBody>
      </p:sp>
      <p:sp>
        <p:nvSpPr>
          <p:cNvPr id="20" name="TextBox 19">
            <a:extLst>
              <a:ext uri="{FF2B5EF4-FFF2-40B4-BE49-F238E27FC236}">
                <a16:creationId xmlns:a16="http://schemas.microsoft.com/office/drawing/2014/main" id="{768FF4C6-557C-2D48-97B7-D28C46391A65}"/>
              </a:ext>
            </a:extLst>
          </p:cNvPr>
          <p:cNvSpPr txBox="1"/>
          <p:nvPr userDrawn="1"/>
        </p:nvSpPr>
        <p:spPr>
          <a:xfrm>
            <a:off x="8104239" y="6518828"/>
            <a:ext cx="2970215" cy="215444"/>
          </a:xfrm>
          <a:prstGeom prst="rect">
            <a:avLst/>
          </a:prstGeom>
          <a:noFill/>
        </p:spPr>
        <p:txBody>
          <a:bodyPr wrap="square" lIns="0" tIns="45720" rIns="91440" bIns="45720" rtlCol="0" anchor="t" anchorCtr="0">
            <a:spAutoFit/>
          </a:bodyPr>
          <a:lstStyle/>
          <a:p>
            <a:pPr algn="r"/>
            <a:r>
              <a:rPr lang="en-US" sz="800" b="0" kern="1200" dirty="0">
                <a:solidFill>
                  <a:schemeClr val="tx1">
                    <a:alpha val="25000"/>
                  </a:schemeClr>
                </a:solidFill>
                <a:effectLst/>
                <a:latin typeface="+mn-lt"/>
                <a:ea typeface="+mn-ea"/>
                <a:cs typeface="+mn-cs"/>
              </a:rPr>
              <a:t>© 2020 </a:t>
            </a:r>
            <a:r>
              <a:rPr lang="en-US" sz="800" b="0" kern="1200" dirty="0" err="1">
                <a:solidFill>
                  <a:schemeClr val="tx1">
                    <a:alpha val="25000"/>
                  </a:schemeClr>
                </a:solidFill>
                <a:effectLst/>
                <a:latin typeface="+mn-lt"/>
                <a:ea typeface="+mn-ea"/>
                <a:cs typeface="+mn-cs"/>
              </a:rPr>
              <a:t>SiFive</a:t>
            </a:r>
            <a:r>
              <a:rPr lang="en-US" sz="800" b="0" kern="1200" dirty="0">
                <a:solidFill>
                  <a:schemeClr val="tx1">
                    <a:alpha val="25000"/>
                  </a:schemeClr>
                </a:solidFill>
                <a:effectLst/>
                <a:latin typeface="+mn-lt"/>
                <a:ea typeface="+mn-ea"/>
                <a:cs typeface="+mn-cs"/>
              </a:rPr>
              <a:t>. All Rights Reserved.   </a:t>
            </a:r>
          </a:p>
        </p:txBody>
      </p:sp>
      <p:pic>
        <p:nvPicPr>
          <p:cNvPr id="21" name="Picture 20">
            <a:extLst>
              <a:ext uri="{FF2B5EF4-FFF2-40B4-BE49-F238E27FC236}">
                <a16:creationId xmlns:a16="http://schemas.microsoft.com/office/drawing/2014/main" id="{46C1ADF7-516A-7949-A20B-C0973837C4DD}"/>
              </a:ext>
            </a:extLst>
          </p:cNvPr>
          <p:cNvPicPr>
            <a:picLocks noChangeAspect="1"/>
          </p:cNvPicPr>
          <p:nvPr userDrawn="1"/>
        </p:nvPicPr>
        <p:blipFill>
          <a:blip r:embed="rId2">
            <a:alphaModFix amt="25000"/>
          </a:blip>
          <a:stretch>
            <a:fillRect/>
          </a:stretch>
        </p:blipFill>
        <p:spPr>
          <a:xfrm>
            <a:off x="11076390" y="6518828"/>
            <a:ext cx="658410" cy="221145"/>
          </a:xfrm>
          <a:prstGeom prst="rect">
            <a:avLst/>
          </a:prstGeom>
        </p:spPr>
      </p:pic>
    </p:spTree>
    <p:extLst>
      <p:ext uri="{BB962C8B-B14F-4D97-AF65-F5344CB8AC3E}">
        <p14:creationId xmlns:p14="http://schemas.microsoft.com/office/powerpoint/2010/main" val="2430632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 Blu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CE6424-411C-4F47-88ED-5E4FF0EB033C}"/>
              </a:ext>
            </a:extLst>
          </p:cNvPr>
          <p:cNvSpPr>
            <a:spLocks noGrp="1"/>
          </p:cNvSpPr>
          <p:nvPr>
            <p:ph type="title"/>
          </p:nvPr>
        </p:nvSpPr>
        <p:spPr>
          <a:xfrm>
            <a:off x="457200" y="457200"/>
            <a:ext cx="11277600" cy="1219200"/>
          </a:xfrm>
        </p:spPr>
        <p:txBody>
          <a:bodyPr/>
          <a:lstStyle/>
          <a:p>
            <a:r>
              <a:rPr lang="en-US" dirty="0"/>
              <a:t>Click to edit Master title style</a:t>
            </a:r>
          </a:p>
        </p:txBody>
      </p:sp>
      <p:sp>
        <p:nvSpPr>
          <p:cNvPr id="13" name="Rectangle 12">
            <a:extLst>
              <a:ext uri="{FF2B5EF4-FFF2-40B4-BE49-F238E27FC236}">
                <a16:creationId xmlns:a16="http://schemas.microsoft.com/office/drawing/2014/main" id="{AFAA44AF-5C70-5A49-A621-F5CC2DD176A5}"/>
              </a:ext>
            </a:extLst>
          </p:cNvPr>
          <p:cNvSpPr/>
          <p:nvPr userDrawn="1"/>
        </p:nvSpPr>
        <p:spPr>
          <a:xfrm>
            <a:off x="0" y="0"/>
            <a:ext cx="12192000" cy="228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ontent Placeholder 5">
            <a:extLst>
              <a:ext uri="{FF2B5EF4-FFF2-40B4-BE49-F238E27FC236}">
                <a16:creationId xmlns:a16="http://schemas.microsoft.com/office/drawing/2014/main" id="{E583E9E7-AE08-EB46-9523-52B8854A8046}"/>
              </a:ext>
            </a:extLst>
          </p:cNvPr>
          <p:cNvSpPr>
            <a:spLocks noGrp="1"/>
          </p:cNvSpPr>
          <p:nvPr>
            <p:ph sz="quarter" idx="11"/>
          </p:nvPr>
        </p:nvSpPr>
        <p:spPr>
          <a:xfrm>
            <a:off x="457200" y="1828800"/>
            <a:ext cx="5524500" cy="4343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Content Placeholder 5">
            <a:extLst>
              <a:ext uri="{FF2B5EF4-FFF2-40B4-BE49-F238E27FC236}">
                <a16:creationId xmlns:a16="http://schemas.microsoft.com/office/drawing/2014/main" id="{392217C7-754F-5B4D-9A0D-7CBEC822634F}"/>
              </a:ext>
            </a:extLst>
          </p:cNvPr>
          <p:cNvSpPr>
            <a:spLocks noGrp="1"/>
          </p:cNvSpPr>
          <p:nvPr>
            <p:ph sz="quarter" idx="12"/>
          </p:nvPr>
        </p:nvSpPr>
        <p:spPr>
          <a:xfrm>
            <a:off x="6210300" y="1828800"/>
            <a:ext cx="5524500" cy="4343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Date Placeholder 3">
            <a:extLst>
              <a:ext uri="{FF2B5EF4-FFF2-40B4-BE49-F238E27FC236}">
                <a16:creationId xmlns:a16="http://schemas.microsoft.com/office/drawing/2014/main" id="{3402F363-CD88-6345-A1AC-DD0C27DCF3CC}"/>
              </a:ext>
            </a:extLst>
          </p:cNvPr>
          <p:cNvSpPr>
            <a:spLocks noGrp="1"/>
          </p:cNvSpPr>
          <p:nvPr>
            <p:ph type="dt" sz="half" idx="2"/>
          </p:nvPr>
        </p:nvSpPr>
        <p:spPr>
          <a:xfrm>
            <a:off x="964069" y="6400800"/>
            <a:ext cx="689674" cy="457200"/>
          </a:xfrm>
          <a:prstGeom prst="rect">
            <a:avLst/>
          </a:prstGeom>
        </p:spPr>
        <p:txBody>
          <a:bodyPr vert="horz" lIns="91440" tIns="45720" rIns="91440" bIns="45720" rtlCol="0" anchor="ctr"/>
          <a:lstStyle>
            <a:lvl1pPr algn="l">
              <a:defRPr sz="1000">
                <a:solidFill>
                  <a:schemeClr val="tx1">
                    <a:alpha val="25000"/>
                  </a:schemeClr>
                </a:solidFill>
              </a:defRPr>
            </a:lvl1pPr>
          </a:lstStyle>
          <a:p>
            <a:fld id="{7C318FAD-E245-CB44-8789-84AF86E715AD}" type="datetime1">
              <a:rPr lang="en-US" smtClean="0"/>
              <a:pPr/>
              <a:t>4/19/22</a:t>
            </a:fld>
            <a:endParaRPr lang="en-US" dirty="0"/>
          </a:p>
        </p:txBody>
      </p:sp>
      <p:sp>
        <p:nvSpPr>
          <p:cNvPr id="18" name="Footer Placeholder 4">
            <a:extLst>
              <a:ext uri="{FF2B5EF4-FFF2-40B4-BE49-F238E27FC236}">
                <a16:creationId xmlns:a16="http://schemas.microsoft.com/office/drawing/2014/main" id="{8D3496BA-86E3-7F46-899E-54E5132E9613}"/>
              </a:ext>
            </a:extLst>
          </p:cNvPr>
          <p:cNvSpPr>
            <a:spLocks noGrp="1"/>
          </p:cNvSpPr>
          <p:nvPr>
            <p:ph type="ftr" sz="quarter" idx="3"/>
          </p:nvPr>
        </p:nvSpPr>
        <p:spPr>
          <a:xfrm>
            <a:off x="1697331" y="6400800"/>
            <a:ext cx="4572000" cy="457200"/>
          </a:xfrm>
          <a:prstGeom prst="rect">
            <a:avLst/>
          </a:prstGeom>
        </p:spPr>
        <p:txBody>
          <a:bodyPr vert="horz" lIns="91440" tIns="45720" rIns="91440" bIns="45720" rtlCol="0" anchor="ctr"/>
          <a:lstStyle>
            <a:lvl1pPr algn="l">
              <a:defRPr sz="1000">
                <a:solidFill>
                  <a:schemeClr val="tx1">
                    <a:alpha val="25000"/>
                  </a:schemeClr>
                </a:solidFill>
              </a:defRPr>
            </a:lvl1pPr>
          </a:lstStyle>
          <a:p>
            <a:endParaRPr lang="en-US" dirty="0"/>
          </a:p>
        </p:txBody>
      </p:sp>
      <p:sp>
        <p:nvSpPr>
          <p:cNvPr id="19" name="Slide Number Placeholder 5">
            <a:extLst>
              <a:ext uri="{FF2B5EF4-FFF2-40B4-BE49-F238E27FC236}">
                <a16:creationId xmlns:a16="http://schemas.microsoft.com/office/drawing/2014/main" id="{3D71097C-E4E5-E84D-BE54-D6A7331982EF}"/>
              </a:ext>
            </a:extLst>
          </p:cNvPr>
          <p:cNvSpPr>
            <a:spLocks noGrp="1"/>
          </p:cNvSpPr>
          <p:nvPr>
            <p:ph type="sldNum" sz="quarter" idx="4"/>
          </p:nvPr>
        </p:nvSpPr>
        <p:spPr>
          <a:xfrm>
            <a:off x="464574" y="6400800"/>
            <a:ext cx="455907" cy="457200"/>
          </a:xfrm>
          <a:prstGeom prst="rect">
            <a:avLst/>
          </a:prstGeom>
        </p:spPr>
        <p:txBody>
          <a:bodyPr vert="horz" lIns="91440" tIns="45720" rIns="91440" bIns="45720" rtlCol="0" anchor="ctr"/>
          <a:lstStyle>
            <a:lvl1pPr algn="l">
              <a:defRPr sz="1000">
                <a:solidFill>
                  <a:schemeClr val="tx1">
                    <a:alpha val="25000"/>
                  </a:schemeClr>
                </a:solidFill>
              </a:defRPr>
            </a:lvl1pPr>
          </a:lstStyle>
          <a:p>
            <a:fld id="{3C7A2F6F-4F64-7749-92C0-96B58F4FF395}" type="slidenum">
              <a:rPr lang="en-US" smtClean="0"/>
              <a:pPr/>
              <a:t>‹#›</a:t>
            </a:fld>
            <a:endParaRPr lang="en-US" dirty="0"/>
          </a:p>
        </p:txBody>
      </p:sp>
      <p:sp>
        <p:nvSpPr>
          <p:cNvPr id="20" name="TextBox 19">
            <a:extLst>
              <a:ext uri="{FF2B5EF4-FFF2-40B4-BE49-F238E27FC236}">
                <a16:creationId xmlns:a16="http://schemas.microsoft.com/office/drawing/2014/main" id="{34D09EE5-CBA6-9C48-A7FE-CEB6530A13D7}"/>
              </a:ext>
            </a:extLst>
          </p:cNvPr>
          <p:cNvSpPr txBox="1"/>
          <p:nvPr userDrawn="1"/>
        </p:nvSpPr>
        <p:spPr>
          <a:xfrm>
            <a:off x="8104239" y="6518828"/>
            <a:ext cx="2970215" cy="215444"/>
          </a:xfrm>
          <a:prstGeom prst="rect">
            <a:avLst/>
          </a:prstGeom>
          <a:noFill/>
        </p:spPr>
        <p:txBody>
          <a:bodyPr wrap="square" lIns="0" tIns="45720" rIns="91440" bIns="45720" rtlCol="0" anchor="t" anchorCtr="0">
            <a:spAutoFit/>
          </a:bodyPr>
          <a:lstStyle/>
          <a:p>
            <a:pPr algn="r"/>
            <a:r>
              <a:rPr lang="en-US" sz="800" b="0" kern="1200" dirty="0">
                <a:solidFill>
                  <a:schemeClr val="tx1">
                    <a:alpha val="25000"/>
                  </a:schemeClr>
                </a:solidFill>
                <a:effectLst/>
                <a:latin typeface="+mn-lt"/>
                <a:ea typeface="+mn-ea"/>
                <a:cs typeface="+mn-cs"/>
              </a:rPr>
              <a:t>© 2020 </a:t>
            </a:r>
            <a:r>
              <a:rPr lang="en-US" sz="800" b="0" kern="1200" dirty="0" err="1">
                <a:solidFill>
                  <a:schemeClr val="tx1">
                    <a:alpha val="25000"/>
                  </a:schemeClr>
                </a:solidFill>
                <a:effectLst/>
                <a:latin typeface="+mn-lt"/>
                <a:ea typeface="+mn-ea"/>
                <a:cs typeface="+mn-cs"/>
              </a:rPr>
              <a:t>SiFive</a:t>
            </a:r>
            <a:r>
              <a:rPr lang="en-US" sz="800" b="0" kern="1200" dirty="0">
                <a:solidFill>
                  <a:schemeClr val="tx1">
                    <a:alpha val="25000"/>
                  </a:schemeClr>
                </a:solidFill>
                <a:effectLst/>
                <a:latin typeface="+mn-lt"/>
                <a:ea typeface="+mn-ea"/>
                <a:cs typeface="+mn-cs"/>
              </a:rPr>
              <a:t>. All Rights Reserved.   </a:t>
            </a:r>
          </a:p>
        </p:txBody>
      </p:sp>
      <p:pic>
        <p:nvPicPr>
          <p:cNvPr id="22" name="Picture 21">
            <a:extLst>
              <a:ext uri="{FF2B5EF4-FFF2-40B4-BE49-F238E27FC236}">
                <a16:creationId xmlns:a16="http://schemas.microsoft.com/office/drawing/2014/main" id="{B2A4E098-0ACE-3449-B6C7-CCF4C3177237}"/>
              </a:ext>
            </a:extLst>
          </p:cNvPr>
          <p:cNvPicPr>
            <a:picLocks noChangeAspect="1"/>
          </p:cNvPicPr>
          <p:nvPr userDrawn="1"/>
        </p:nvPicPr>
        <p:blipFill>
          <a:blip r:embed="rId2">
            <a:alphaModFix amt="25000"/>
          </a:blip>
          <a:stretch>
            <a:fillRect/>
          </a:stretch>
        </p:blipFill>
        <p:spPr>
          <a:xfrm>
            <a:off x="11076390" y="6518828"/>
            <a:ext cx="658410" cy="221145"/>
          </a:xfrm>
          <a:prstGeom prst="rect">
            <a:avLst/>
          </a:prstGeom>
        </p:spPr>
      </p:pic>
    </p:spTree>
    <p:extLst>
      <p:ext uri="{BB962C8B-B14F-4D97-AF65-F5344CB8AC3E}">
        <p14:creationId xmlns:p14="http://schemas.microsoft.com/office/powerpoint/2010/main" val="3358025859"/>
      </p:ext>
    </p:extLst>
  </p:cSld>
  <p:clrMapOvr>
    <a:masterClrMapping/>
  </p:clrMapOvr>
  <p:extLst>
    <p:ext uri="{DCECCB84-F9BA-43D5-87BE-67443E8EF086}">
      <p15:sldGuideLst xmlns:p15="http://schemas.microsoft.com/office/powerpoint/2012/main">
        <p15:guide id="1" pos="3768" userDrawn="1">
          <p15:clr>
            <a:srgbClr val="FBAE40"/>
          </p15:clr>
        </p15:guide>
        <p15:guide id="2" pos="3912"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 Purp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CE6424-411C-4F47-88ED-5E4FF0EB033C}"/>
              </a:ext>
            </a:extLst>
          </p:cNvPr>
          <p:cNvSpPr>
            <a:spLocks noGrp="1"/>
          </p:cNvSpPr>
          <p:nvPr>
            <p:ph type="title"/>
          </p:nvPr>
        </p:nvSpPr>
        <p:spPr>
          <a:xfrm>
            <a:off x="457200" y="457200"/>
            <a:ext cx="11277600" cy="1219200"/>
          </a:xfrm>
        </p:spPr>
        <p:txBody>
          <a:bodyPr/>
          <a:lstStyle/>
          <a:p>
            <a:r>
              <a:rPr lang="en-US" dirty="0"/>
              <a:t>Click to edit Master title style</a:t>
            </a:r>
          </a:p>
        </p:txBody>
      </p:sp>
      <p:sp>
        <p:nvSpPr>
          <p:cNvPr id="13" name="Rectangle 12">
            <a:extLst>
              <a:ext uri="{FF2B5EF4-FFF2-40B4-BE49-F238E27FC236}">
                <a16:creationId xmlns:a16="http://schemas.microsoft.com/office/drawing/2014/main" id="{AFAA44AF-5C70-5A49-A621-F5CC2DD176A5}"/>
              </a:ext>
            </a:extLst>
          </p:cNvPr>
          <p:cNvSpPr/>
          <p:nvPr userDrawn="1"/>
        </p:nvSpPr>
        <p:spPr>
          <a:xfrm>
            <a:off x="0" y="0"/>
            <a:ext cx="12192000" cy="228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Content Placeholder 5">
            <a:extLst>
              <a:ext uri="{FF2B5EF4-FFF2-40B4-BE49-F238E27FC236}">
                <a16:creationId xmlns:a16="http://schemas.microsoft.com/office/drawing/2014/main" id="{9EF3C359-FEEB-9C4A-83B1-4588A9F66CE7}"/>
              </a:ext>
            </a:extLst>
          </p:cNvPr>
          <p:cNvSpPr>
            <a:spLocks noGrp="1"/>
          </p:cNvSpPr>
          <p:nvPr>
            <p:ph sz="quarter" idx="11"/>
          </p:nvPr>
        </p:nvSpPr>
        <p:spPr>
          <a:xfrm>
            <a:off x="457200" y="1828800"/>
            <a:ext cx="5524500" cy="4343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Content Placeholder 5">
            <a:extLst>
              <a:ext uri="{FF2B5EF4-FFF2-40B4-BE49-F238E27FC236}">
                <a16:creationId xmlns:a16="http://schemas.microsoft.com/office/drawing/2014/main" id="{F1317823-5413-F743-A29F-B6AD07C328D4}"/>
              </a:ext>
            </a:extLst>
          </p:cNvPr>
          <p:cNvSpPr>
            <a:spLocks noGrp="1"/>
          </p:cNvSpPr>
          <p:nvPr>
            <p:ph sz="quarter" idx="12"/>
          </p:nvPr>
        </p:nvSpPr>
        <p:spPr>
          <a:xfrm>
            <a:off x="6210300" y="1828800"/>
            <a:ext cx="5524500" cy="4343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Date Placeholder 3">
            <a:extLst>
              <a:ext uri="{FF2B5EF4-FFF2-40B4-BE49-F238E27FC236}">
                <a16:creationId xmlns:a16="http://schemas.microsoft.com/office/drawing/2014/main" id="{FCB7B126-B533-664A-AE75-DBB56665F416}"/>
              </a:ext>
            </a:extLst>
          </p:cNvPr>
          <p:cNvSpPr>
            <a:spLocks noGrp="1"/>
          </p:cNvSpPr>
          <p:nvPr>
            <p:ph type="dt" sz="half" idx="2"/>
          </p:nvPr>
        </p:nvSpPr>
        <p:spPr>
          <a:xfrm>
            <a:off x="964069" y="6400800"/>
            <a:ext cx="689674" cy="457200"/>
          </a:xfrm>
          <a:prstGeom prst="rect">
            <a:avLst/>
          </a:prstGeom>
        </p:spPr>
        <p:txBody>
          <a:bodyPr vert="horz" lIns="91440" tIns="45720" rIns="91440" bIns="45720" rtlCol="0" anchor="ctr"/>
          <a:lstStyle>
            <a:lvl1pPr algn="l">
              <a:defRPr sz="1000">
                <a:solidFill>
                  <a:schemeClr val="tx1">
                    <a:alpha val="25000"/>
                  </a:schemeClr>
                </a:solidFill>
              </a:defRPr>
            </a:lvl1pPr>
          </a:lstStyle>
          <a:p>
            <a:fld id="{7C318FAD-E245-CB44-8789-84AF86E715AD}" type="datetime1">
              <a:rPr lang="en-US" smtClean="0"/>
              <a:pPr/>
              <a:t>4/19/22</a:t>
            </a:fld>
            <a:endParaRPr lang="en-US" dirty="0"/>
          </a:p>
        </p:txBody>
      </p:sp>
      <p:sp>
        <p:nvSpPr>
          <p:cNvPr id="18" name="Footer Placeholder 4">
            <a:extLst>
              <a:ext uri="{FF2B5EF4-FFF2-40B4-BE49-F238E27FC236}">
                <a16:creationId xmlns:a16="http://schemas.microsoft.com/office/drawing/2014/main" id="{CE520B61-86A5-A44F-9B88-0ADE5ECD65B8}"/>
              </a:ext>
            </a:extLst>
          </p:cNvPr>
          <p:cNvSpPr>
            <a:spLocks noGrp="1"/>
          </p:cNvSpPr>
          <p:nvPr>
            <p:ph type="ftr" sz="quarter" idx="3"/>
          </p:nvPr>
        </p:nvSpPr>
        <p:spPr>
          <a:xfrm>
            <a:off x="1697331" y="6400800"/>
            <a:ext cx="4572000" cy="457200"/>
          </a:xfrm>
          <a:prstGeom prst="rect">
            <a:avLst/>
          </a:prstGeom>
        </p:spPr>
        <p:txBody>
          <a:bodyPr vert="horz" lIns="91440" tIns="45720" rIns="91440" bIns="45720" rtlCol="0" anchor="ctr"/>
          <a:lstStyle>
            <a:lvl1pPr algn="l">
              <a:defRPr sz="1000">
                <a:solidFill>
                  <a:schemeClr val="tx1">
                    <a:alpha val="25000"/>
                  </a:schemeClr>
                </a:solidFill>
              </a:defRPr>
            </a:lvl1pPr>
          </a:lstStyle>
          <a:p>
            <a:endParaRPr lang="en-US" dirty="0"/>
          </a:p>
        </p:txBody>
      </p:sp>
      <p:sp>
        <p:nvSpPr>
          <p:cNvPr id="19" name="Slide Number Placeholder 5">
            <a:extLst>
              <a:ext uri="{FF2B5EF4-FFF2-40B4-BE49-F238E27FC236}">
                <a16:creationId xmlns:a16="http://schemas.microsoft.com/office/drawing/2014/main" id="{AEBC1356-4746-5B43-A050-101F08FA8D28}"/>
              </a:ext>
            </a:extLst>
          </p:cNvPr>
          <p:cNvSpPr>
            <a:spLocks noGrp="1"/>
          </p:cNvSpPr>
          <p:nvPr>
            <p:ph type="sldNum" sz="quarter" idx="4"/>
          </p:nvPr>
        </p:nvSpPr>
        <p:spPr>
          <a:xfrm>
            <a:off x="464574" y="6400800"/>
            <a:ext cx="455907" cy="457200"/>
          </a:xfrm>
          <a:prstGeom prst="rect">
            <a:avLst/>
          </a:prstGeom>
        </p:spPr>
        <p:txBody>
          <a:bodyPr vert="horz" lIns="91440" tIns="45720" rIns="91440" bIns="45720" rtlCol="0" anchor="ctr"/>
          <a:lstStyle>
            <a:lvl1pPr algn="l">
              <a:defRPr sz="1000">
                <a:solidFill>
                  <a:schemeClr val="tx1">
                    <a:alpha val="25000"/>
                  </a:schemeClr>
                </a:solidFill>
              </a:defRPr>
            </a:lvl1pPr>
          </a:lstStyle>
          <a:p>
            <a:fld id="{3C7A2F6F-4F64-7749-92C0-96B58F4FF395}" type="slidenum">
              <a:rPr lang="en-US" smtClean="0"/>
              <a:pPr/>
              <a:t>‹#›</a:t>
            </a:fld>
            <a:endParaRPr lang="en-US" dirty="0"/>
          </a:p>
        </p:txBody>
      </p:sp>
      <p:sp>
        <p:nvSpPr>
          <p:cNvPr id="22" name="TextBox 21">
            <a:extLst>
              <a:ext uri="{FF2B5EF4-FFF2-40B4-BE49-F238E27FC236}">
                <a16:creationId xmlns:a16="http://schemas.microsoft.com/office/drawing/2014/main" id="{845850ED-69E6-504D-B577-1A4A9114FA83}"/>
              </a:ext>
            </a:extLst>
          </p:cNvPr>
          <p:cNvSpPr txBox="1"/>
          <p:nvPr userDrawn="1"/>
        </p:nvSpPr>
        <p:spPr>
          <a:xfrm>
            <a:off x="8104239" y="6518828"/>
            <a:ext cx="2970215" cy="215444"/>
          </a:xfrm>
          <a:prstGeom prst="rect">
            <a:avLst/>
          </a:prstGeom>
          <a:noFill/>
        </p:spPr>
        <p:txBody>
          <a:bodyPr wrap="square" lIns="0" tIns="45720" rIns="91440" bIns="45720" rtlCol="0" anchor="t" anchorCtr="0">
            <a:spAutoFit/>
          </a:bodyPr>
          <a:lstStyle/>
          <a:p>
            <a:pPr algn="r"/>
            <a:r>
              <a:rPr lang="en-US" sz="800" b="0" kern="1200" dirty="0">
                <a:solidFill>
                  <a:schemeClr val="tx1">
                    <a:alpha val="25000"/>
                  </a:schemeClr>
                </a:solidFill>
                <a:effectLst/>
                <a:latin typeface="+mn-lt"/>
                <a:ea typeface="+mn-ea"/>
                <a:cs typeface="+mn-cs"/>
              </a:rPr>
              <a:t>© 2020 </a:t>
            </a:r>
            <a:r>
              <a:rPr lang="en-US" sz="800" b="0" kern="1200" dirty="0" err="1">
                <a:solidFill>
                  <a:schemeClr val="tx1">
                    <a:alpha val="25000"/>
                  </a:schemeClr>
                </a:solidFill>
                <a:effectLst/>
                <a:latin typeface="+mn-lt"/>
                <a:ea typeface="+mn-ea"/>
                <a:cs typeface="+mn-cs"/>
              </a:rPr>
              <a:t>SiFive</a:t>
            </a:r>
            <a:r>
              <a:rPr lang="en-US" sz="800" b="0" kern="1200" dirty="0">
                <a:solidFill>
                  <a:schemeClr val="tx1">
                    <a:alpha val="25000"/>
                  </a:schemeClr>
                </a:solidFill>
                <a:effectLst/>
                <a:latin typeface="+mn-lt"/>
                <a:ea typeface="+mn-ea"/>
                <a:cs typeface="+mn-cs"/>
              </a:rPr>
              <a:t>. All Rights Reserved.   </a:t>
            </a:r>
          </a:p>
        </p:txBody>
      </p:sp>
      <p:pic>
        <p:nvPicPr>
          <p:cNvPr id="23" name="Picture 22">
            <a:extLst>
              <a:ext uri="{FF2B5EF4-FFF2-40B4-BE49-F238E27FC236}">
                <a16:creationId xmlns:a16="http://schemas.microsoft.com/office/drawing/2014/main" id="{958354F9-A1D1-584B-BF27-20C3B227B2CC}"/>
              </a:ext>
            </a:extLst>
          </p:cNvPr>
          <p:cNvPicPr>
            <a:picLocks noChangeAspect="1"/>
          </p:cNvPicPr>
          <p:nvPr userDrawn="1"/>
        </p:nvPicPr>
        <p:blipFill>
          <a:blip r:embed="rId2">
            <a:alphaModFix amt="25000"/>
          </a:blip>
          <a:stretch>
            <a:fillRect/>
          </a:stretch>
        </p:blipFill>
        <p:spPr>
          <a:xfrm>
            <a:off x="11076390" y="6518828"/>
            <a:ext cx="658410" cy="221145"/>
          </a:xfrm>
          <a:prstGeom prst="rect">
            <a:avLst/>
          </a:prstGeom>
        </p:spPr>
      </p:pic>
    </p:spTree>
    <p:extLst>
      <p:ext uri="{BB962C8B-B14F-4D97-AF65-F5344CB8AC3E}">
        <p14:creationId xmlns:p14="http://schemas.microsoft.com/office/powerpoint/2010/main" val="88046908"/>
      </p:ext>
    </p:extLst>
  </p:cSld>
  <p:clrMapOvr>
    <a:masterClrMapping/>
  </p:clrMapOvr>
  <p:extLst>
    <p:ext uri="{DCECCB84-F9BA-43D5-87BE-67443E8EF086}">
      <p15:sldGuideLst xmlns:p15="http://schemas.microsoft.com/office/powerpoint/2012/main">
        <p15:guide id="1" pos="3768">
          <p15:clr>
            <a:srgbClr val="FBAE40"/>
          </p15:clr>
        </p15:guide>
        <p15:guide id="2" pos="3912">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 Yellow">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CE6424-411C-4F47-88ED-5E4FF0EB033C}"/>
              </a:ext>
            </a:extLst>
          </p:cNvPr>
          <p:cNvSpPr>
            <a:spLocks noGrp="1"/>
          </p:cNvSpPr>
          <p:nvPr>
            <p:ph type="title"/>
          </p:nvPr>
        </p:nvSpPr>
        <p:spPr>
          <a:xfrm>
            <a:off x="457200" y="457200"/>
            <a:ext cx="11277600" cy="1219200"/>
          </a:xfrm>
        </p:spPr>
        <p:txBody>
          <a:bodyPr/>
          <a:lstStyle/>
          <a:p>
            <a:r>
              <a:rPr lang="en-US" dirty="0"/>
              <a:t>Click to edit Master title style</a:t>
            </a:r>
          </a:p>
        </p:txBody>
      </p:sp>
      <p:sp>
        <p:nvSpPr>
          <p:cNvPr id="13" name="Rectangle 12">
            <a:extLst>
              <a:ext uri="{FF2B5EF4-FFF2-40B4-BE49-F238E27FC236}">
                <a16:creationId xmlns:a16="http://schemas.microsoft.com/office/drawing/2014/main" id="{AFAA44AF-5C70-5A49-A621-F5CC2DD176A5}"/>
              </a:ext>
            </a:extLst>
          </p:cNvPr>
          <p:cNvSpPr/>
          <p:nvPr userDrawn="1"/>
        </p:nvSpPr>
        <p:spPr>
          <a:xfrm>
            <a:off x="0" y="0"/>
            <a:ext cx="12192000" cy="2286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Content Placeholder 5">
            <a:extLst>
              <a:ext uri="{FF2B5EF4-FFF2-40B4-BE49-F238E27FC236}">
                <a16:creationId xmlns:a16="http://schemas.microsoft.com/office/drawing/2014/main" id="{E2A6861E-43FD-1B4D-AD33-0C00DA428DE3}"/>
              </a:ext>
            </a:extLst>
          </p:cNvPr>
          <p:cNvSpPr>
            <a:spLocks noGrp="1"/>
          </p:cNvSpPr>
          <p:nvPr>
            <p:ph sz="quarter" idx="11"/>
          </p:nvPr>
        </p:nvSpPr>
        <p:spPr>
          <a:xfrm>
            <a:off x="457200" y="1828800"/>
            <a:ext cx="5524500" cy="4343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Content Placeholder 5">
            <a:extLst>
              <a:ext uri="{FF2B5EF4-FFF2-40B4-BE49-F238E27FC236}">
                <a16:creationId xmlns:a16="http://schemas.microsoft.com/office/drawing/2014/main" id="{C5811AE8-792E-E940-B36C-4C55AA094AA1}"/>
              </a:ext>
            </a:extLst>
          </p:cNvPr>
          <p:cNvSpPr>
            <a:spLocks noGrp="1"/>
          </p:cNvSpPr>
          <p:nvPr>
            <p:ph sz="quarter" idx="12"/>
          </p:nvPr>
        </p:nvSpPr>
        <p:spPr>
          <a:xfrm>
            <a:off x="6210300" y="1828800"/>
            <a:ext cx="5524500" cy="4343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Date Placeholder 3">
            <a:extLst>
              <a:ext uri="{FF2B5EF4-FFF2-40B4-BE49-F238E27FC236}">
                <a16:creationId xmlns:a16="http://schemas.microsoft.com/office/drawing/2014/main" id="{B4E3417A-3AC7-EE43-9929-2BF043C87B11}"/>
              </a:ext>
            </a:extLst>
          </p:cNvPr>
          <p:cNvSpPr>
            <a:spLocks noGrp="1"/>
          </p:cNvSpPr>
          <p:nvPr>
            <p:ph type="dt" sz="half" idx="2"/>
          </p:nvPr>
        </p:nvSpPr>
        <p:spPr>
          <a:xfrm>
            <a:off x="964069" y="6400800"/>
            <a:ext cx="689674" cy="457200"/>
          </a:xfrm>
          <a:prstGeom prst="rect">
            <a:avLst/>
          </a:prstGeom>
        </p:spPr>
        <p:txBody>
          <a:bodyPr vert="horz" lIns="91440" tIns="45720" rIns="91440" bIns="45720" rtlCol="0" anchor="ctr"/>
          <a:lstStyle>
            <a:lvl1pPr algn="l">
              <a:defRPr sz="1000">
                <a:solidFill>
                  <a:schemeClr val="tx1">
                    <a:alpha val="25000"/>
                  </a:schemeClr>
                </a:solidFill>
              </a:defRPr>
            </a:lvl1pPr>
          </a:lstStyle>
          <a:p>
            <a:fld id="{7C318FAD-E245-CB44-8789-84AF86E715AD}" type="datetime1">
              <a:rPr lang="en-US" smtClean="0"/>
              <a:pPr/>
              <a:t>4/19/22</a:t>
            </a:fld>
            <a:endParaRPr lang="en-US" dirty="0"/>
          </a:p>
        </p:txBody>
      </p:sp>
      <p:sp>
        <p:nvSpPr>
          <p:cNvPr id="18" name="Footer Placeholder 4">
            <a:extLst>
              <a:ext uri="{FF2B5EF4-FFF2-40B4-BE49-F238E27FC236}">
                <a16:creationId xmlns:a16="http://schemas.microsoft.com/office/drawing/2014/main" id="{D4183B59-37D2-F846-A85E-6AFAADB8394C}"/>
              </a:ext>
            </a:extLst>
          </p:cNvPr>
          <p:cNvSpPr>
            <a:spLocks noGrp="1"/>
          </p:cNvSpPr>
          <p:nvPr>
            <p:ph type="ftr" sz="quarter" idx="3"/>
          </p:nvPr>
        </p:nvSpPr>
        <p:spPr>
          <a:xfrm>
            <a:off x="1697331" y="6400800"/>
            <a:ext cx="4572000" cy="457200"/>
          </a:xfrm>
          <a:prstGeom prst="rect">
            <a:avLst/>
          </a:prstGeom>
        </p:spPr>
        <p:txBody>
          <a:bodyPr vert="horz" lIns="91440" tIns="45720" rIns="91440" bIns="45720" rtlCol="0" anchor="ctr"/>
          <a:lstStyle>
            <a:lvl1pPr algn="l">
              <a:defRPr sz="1000">
                <a:solidFill>
                  <a:schemeClr val="tx1">
                    <a:alpha val="25000"/>
                  </a:schemeClr>
                </a:solidFill>
              </a:defRPr>
            </a:lvl1pPr>
          </a:lstStyle>
          <a:p>
            <a:endParaRPr lang="en-US" dirty="0"/>
          </a:p>
        </p:txBody>
      </p:sp>
      <p:sp>
        <p:nvSpPr>
          <p:cNvPr id="21" name="Slide Number Placeholder 5">
            <a:extLst>
              <a:ext uri="{FF2B5EF4-FFF2-40B4-BE49-F238E27FC236}">
                <a16:creationId xmlns:a16="http://schemas.microsoft.com/office/drawing/2014/main" id="{67D7DE4A-0DCC-4146-844E-A0F2F442F991}"/>
              </a:ext>
            </a:extLst>
          </p:cNvPr>
          <p:cNvSpPr>
            <a:spLocks noGrp="1"/>
          </p:cNvSpPr>
          <p:nvPr>
            <p:ph type="sldNum" sz="quarter" idx="4"/>
          </p:nvPr>
        </p:nvSpPr>
        <p:spPr>
          <a:xfrm>
            <a:off x="464574" y="6400800"/>
            <a:ext cx="455907" cy="457200"/>
          </a:xfrm>
          <a:prstGeom prst="rect">
            <a:avLst/>
          </a:prstGeom>
        </p:spPr>
        <p:txBody>
          <a:bodyPr vert="horz" lIns="91440" tIns="45720" rIns="91440" bIns="45720" rtlCol="0" anchor="ctr"/>
          <a:lstStyle>
            <a:lvl1pPr algn="l">
              <a:defRPr sz="1000">
                <a:solidFill>
                  <a:schemeClr val="tx1">
                    <a:alpha val="25000"/>
                  </a:schemeClr>
                </a:solidFill>
              </a:defRPr>
            </a:lvl1pPr>
          </a:lstStyle>
          <a:p>
            <a:fld id="{3C7A2F6F-4F64-7749-92C0-96B58F4FF395}" type="slidenum">
              <a:rPr lang="en-US" smtClean="0"/>
              <a:pPr/>
              <a:t>‹#›</a:t>
            </a:fld>
            <a:endParaRPr lang="en-US" dirty="0"/>
          </a:p>
        </p:txBody>
      </p:sp>
      <p:sp>
        <p:nvSpPr>
          <p:cNvPr id="22" name="TextBox 21">
            <a:extLst>
              <a:ext uri="{FF2B5EF4-FFF2-40B4-BE49-F238E27FC236}">
                <a16:creationId xmlns:a16="http://schemas.microsoft.com/office/drawing/2014/main" id="{35A6D9DA-5386-994A-8623-38F55B8EE3F4}"/>
              </a:ext>
            </a:extLst>
          </p:cNvPr>
          <p:cNvSpPr txBox="1"/>
          <p:nvPr userDrawn="1"/>
        </p:nvSpPr>
        <p:spPr>
          <a:xfrm>
            <a:off x="8104239" y="6518828"/>
            <a:ext cx="2970215" cy="215444"/>
          </a:xfrm>
          <a:prstGeom prst="rect">
            <a:avLst/>
          </a:prstGeom>
          <a:noFill/>
        </p:spPr>
        <p:txBody>
          <a:bodyPr wrap="square" lIns="0" tIns="45720" rIns="91440" bIns="45720" rtlCol="0" anchor="t" anchorCtr="0">
            <a:spAutoFit/>
          </a:bodyPr>
          <a:lstStyle/>
          <a:p>
            <a:pPr algn="r"/>
            <a:r>
              <a:rPr lang="en-US" sz="800" b="0" kern="1200" dirty="0">
                <a:solidFill>
                  <a:schemeClr val="tx1">
                    <a:alpha val="25000"/>
                  </a:schemeClr>
                </a:solidFill>
                <a:effectLst/>
                <a:latin typeface="+mn-lt"/>
                <a:ea typeface="+mn-ea"/>
                <a:cs typeface="+mn-cs"/>
              </a:rPr>
              <a:t>© 2020 </a:t>
            </a:r>
            <a:r>
              <a:rPr lang="en-US" sz="800" b="0" kern="1200" dirty="0" err="1">
                <a:solidFill>
                  <a:schemeClr val="tx1">
                    <a:alpha val="25000"/>
                  </a:schemeClr>
                </a:solidFill>
                <a:effectLst/>
                <a:latin typeface="+mn-lt"/>
                <a:ea typeface="+mn-ea"/>
                <a:cs typeface="+mn-cs"/>
              </a:rPr>
              <a:t>SiFive</a:t>
            </a:r>
            <a:r>
              <a:rPr lang="en-US" sz="800" b="0" kern="1200" dirty="0">
                <a:solidFill>
                  <a:schemeClr val="tx1">
                    <a:alpha val="25000"/>
                  </a:schemeClr>
                </a:solidFill>
                <a:effectLst/>
                <a:latin typeface="+mn-lt"/>
                <a:ea typeface="+mn-ea"/>
                <a:cs typeface="+mn-cs"/>
              </a:rPr>
              <a:t>. All Rights Reserved.   </a:t>
            </a:r>
          </a:p>
        </p:txBody>
      </p:sp>
      <p:pic>
        <p:nvPicPr>
          <p:cNvPr id="23" name="Picture 22">
            <a:extLst>
              <a:ext uri="{FF2B5EF4-FFF2-40B4-BE49-F238E27FC236}">
                <a16:creationId xmlns:a16="http://schemas.microsoft.com/office/drawing/2014/main" id="{F51CA4E3-8C71-3049-B17E-CF58663BAD9C}"/>
              </a:ext>
            </a:extLst>
          </p:cNvPr>
          <p:cNvPicPr>
            <a:picLocks noChangeAspect="1"/>
          </p:cNvPicPr>
          <p:nvPr userDrawn="1"/>
        </p:nvPicPr>
        <p:blipFill>
          <a:blip r:embed="rId2">
            <a:alphaModFix amt="25000"/>
          </a:blip>
          <a:stretch>
            <a:fillRect/>
          </a:stretch>
        </p:blipFill>
        <p:spPr>
          <a:xfrm>
            <a:off x="11076390" y="6518828"/>
            <a:ext cx="658410" cy="221145"/>
          </a:xfrm>
          <a:prstGeom prst="rect">
            <a:avLst/>
          </a:prstGeom>
        </p:spPr>
      </p:pic>
    </p:spTree>
    <p:extLst>
      <p:ext uri="{BB962C8B-B14F-4D97-AF65-F5344CB8AC3E}">
        <p14:creationId xmlns:p14="http://schemas.microsoft.com/office/powerpoint/2010/main" val="2560421353"/>
      </p:ext>
    </p:extLst>
  </p:cSld>
  <p:clrMapOvr>
    <a:masterClrMapping/>
  </p:clrMapOvr>
  <p:extLst>
    <p:ext uri="{DCECCB84-F9BA-43D5-87BE-67443E8EF086}">
      <p15:sldGuideLst xmlns:p15="http://schemas.microsoft.com/office/powerpoint/2012/main">
        <p15:guide id="1" pos="3768">
          <p15:clr>
            <a:srgbClr val="FBAE40"/>
          </p15:clr>
        </p15:guide>
        <p15:guide id="2" pos="3912">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 Re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CE6424-411C-4F47-88ED-5E4FF0EB033C}"/>
              </a:ext>
            </a:extLst>
          </p:cNvPr>
          <p:cNvSpPr>
            <a:spLocks noGrp="1"/>
          </p:cNvSpPr>
          <p:nvPr>
            <p:ph type="title"/>
          </p:nvPr>
        </p:nvSpPr>
        <p:spPr>
          <a:xfrm>
            <a:off x="457200" y="457200"/>
            <a:ext cx="11277600" cy="1219200"/>
          </a:xfrm>
        </p:spPr>
        <p:txBody>
          <a:bodyPr/>
          <a:lstStyle/>
          <a:p>
            <a:r>
              <a:rPr lang="en-US" dirty="0"/>
              <a:t>Click to edit Master title style</a:t>
            </a:r>
          </a:p>
        </p:txBody>
      </p:sp>
      <p:sp>
        <p:nvSpPr>
          <p:cNvPr id="13" name="Rectangle 12">
            <a:extLst>
              <a:ext uri="{FF2B5EF4-FFF2-40B4-BE49-F238E27FC236}">
                <a16:creationId xmlns:a16="http://schemas.microsoft.com/office/drawing/2014/main" id="{AFAA44AF-5C70-5A49-A621-F5CC2DD176A5}"/>
              </a:ext>
            </a:extLst>
          </p:cNvPr>
          <p:cNvSpPr/>
          <p:nvPr userDrawn="1"/>
        </p:nvSpPr>
        <p:spPr>
          <a:xfrm>
            <a:off x="0" y="0"/>
            <a:ext cx="12192000" cy="228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Content Placeholder 5">
            <a:extLst>
              <a:ext uri="{FF2B5EF4-FFF2-40B4-BE49-F238E27FC236}">
                <a16:creationId xmlns:a16="http://schemas.microsoft.com/office/drawing/2014/main" id="{E6CEE438-A130-3141-B7DD-1009FBA462BD}"/>
              </a:ext>
            </a:extLst>
          </p:cNvPr>
          <p:cNvSpPr>
            <a:spLocks noGrp="1"/>
          </p:cNvSpPr>
          <p:nvPr>
            <p:ph sz="quarter" idx="11"/>
          </p:nvPr>
        </p:nvSpPr>
        <p:spPr>
          <a:xfrm>
            <a:off x="457200" y="1828800"/>
            <a:ext cx="5524500" cy="4343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2" name="Content Placeholder 5">
            <a:extLst>
              <a:ext uri="{FF2B5EF4-FFF2-40B4-BE49-F238E27FC236}">
                <a16:creationId xmlns:a16="http://schemas.microsoft.com/office/drawing/2014/main" id="{229C7CD6-A550-3349-838A-8F35AA3EA910}"/>
              </a:ext>
            </a:extLst>
          </p:cNvPr>
          <p:cNvSpPr>
            <a:spLocks noGrp="1"/>
          </p:cNvSpPr>
          <p:nvPr>
            <p:ph sz="quarter" idx="12"/>
          </p:nvPr>
        </p:nvSpPr>
        <p:spPr>
          <a:xfrm>
            <a:off x="6210300" y="1828800"/>
            <a:ext cx="5524500" cy="4343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Date Placeholder 3">
            <a:extLst>
              <a:ext uri="{FF2B5EF4-FFF2-40B4-BE49-F238E27FC236}">
                <a16:creationId xmlns:a16="http://schemas.microsoft.com/office/drawing/2014/main" id="{78F2D2D9-AAB2-854B-961E-486F7F9E8E3E}"/>
              </a:ext>
            </a:extLst>
          </p:cNvPr>
          <p:cNvSpPr>
            <a:spLocks noGrp="1"/>
          </p:cNvSpPr>
          <p:nvPr>
            <p:ph type="dt" sz="half" idx="2"/>
          </p:nvPr>
        </p:nvSpPr>
        <p:spPr>
          <a:xfrm>
            <a:off x="964069" y="6400800"/>
            <a:ext cx="689674" cy="457200"/>
          </a:xfrm>
          <a:prstGeom prst="rect">
            <a:avLst/>
          </a:prstGeom>
        </p:spPr>
        <p:txBody>
          <a:bodyPr vert="horz" lIns="91440" tIns="45720" rIns="91440" bIns="45720" rtlCol="0" anchor="ctr"/>
          <a:lstStyle>
            <a:lvl1pPr algn="l">
              <a:defRPr sz="1000">
                <a:solidFill>
                  <a:schemeClr val="tx1">
                    <a:alpha val="25000"/>
                  </a:schemeClr>
                </a:solidFill>
              </a:defRPr>
            </a:lvl1pPr>
          </a:lstStyle>
          <a:p>
            <a:fld id="{7C318FAD-E245-CB44-8789-84AF86E715AD}" type="datetime1">
              <a:rPr lang="en-US" smtClean="0"/>
              <a:pPr/>
              <a:t>4/19/22</a:t>
            </a:fld>
            <a:endParaRPr lang="en-US" dirty="0"/>
          </a:p>
        </p:txBody>
      </p:sp>
      <p:sp>
        <p:nvSpPr>
          <p:cNvPr id="18" name="Footer Placeholder 4">
            <a:extLst>
              <a:ext uri="{FF2B5EF4-FFF2-40B4-BE49-F238E27FC236}">
                <a16:creationId xmlns:a16="http://schemas.microsoft.com/office/drawing/2014/main" id="{00EC3E62-86A1-C142-8FFA-255D34452FA2}"/>
              </a:ext>
            </a:extLst>
          </p:cNvPr>
          <p:cNvSpPr>
            <a:spLocks noGrp="1"/>
          </p:cNvSpPr>
          <p:nvPr>
            <p:ph type="ftr" sz="quarter" idx="3"/>
          </p:nvPr>
        </p:nvSpPr>
        <p:spPr>
          <a:xfrm>
            <a:off x="1697331" y="6400800"/>
            <a:ext cx="4572000" cy="457200"/>
          </a:xfrm>
          <a:prstGeom prst="rect">
            <a:avLst/>
          </a:prstGeom>
        </p:spPr>
        <p:txBody>
          <a:bodyPr vert="horz" lIns="91440" tIns="45720" rIns="91440" bIns="45720" rtlCol="0" anchor="ctr"/>
          <a:lstStyle>
            <a:lvl1pPr algn="l">
              <a:defRPr sz="1000">
                <a:solidFill>
                  <a:schemeClr val="tx1">
                    <a:alpha val="25000"/>
                  </a:schemeClr>
                </a:solidFill>
              </a:defRPr>
            </a:lvl1pPr>
          </a:lstStyle>
          <a:p>
            <a:endParaRPr lang="en-US" dirty="0"/>
          </a:p>
        </p:txBody>
      </p:sp>
      <p:sp>
        <p:nvSpPr>
          <p:cNvPr id="19" name="Slide Number Placeholder 5">
            <a:extLst>
              <a:ext uri="{FF2B5EF4-FFF2-40B4-BE49-F238E27FC236}">
                <a16:creationId xmlns:a16="http://schemas.microsoft.com/office/drawing/2014/main" id="{45EAACEE-9928-A44C-8DC5-C4FDF148824F}"/>
              </a:ext>
            </a:extLst>
          </p:cNvPr>
          <p:cNvSpPr>
            <a:spLocks noGrp="1"/>
          </p:cNvSpPr>
          <p:nvPr>
            <p:ph type="sldNum" sz="quarter" idx="4"/>
          </p:nvPr>
        </p:nvSpPr>
        <p:spPr>
          <a:xfrm>
            <a:off x="464574" y="6400800"/>
            <a:ext cx="455907" cy="457200"/>
          </a:xfrm>
          <a:prstGeom prst="rect">
            <a:avLst/>
          </a:prstGeom>
        </p:spPr>
        <p:txBody>
          <a:bodyPr vert="horz" lIns="91440" tIns="45720" rIns="91440" bIns="45720" rtlCol="0" anchor="ctr"/>
          <a:lstStyle>
            <a:lvl1pPr algn="l">
              <a:defRPr sz="1000">
                <a:solidFill>
                  <a:schemeClr val="tx1">
                    <a:alpha val="25000"/>
                  </a:schemeClr>
                </a:solidFill>
              </a:defRPr>
            </a:lvl1pPr>
          </a:lstStyle>
          <a:p>
            <a:fld id="{3C7A2F6F-4F64-7749-92C0-96B58F4FF395}" type="slidenum">
              <a:rPr lang="en-US" smtClean="0"/>
              <a:pPr/>
              <a:t>‹#›</a:t>
            </a:fld>
            <a:endParaRPr lang="en-US" dirty="0"/>
          </a:p>
        </p:txBody>
      </p:sp>
      <p:sp>
        <p:nvSpPr>
          <p:cNvPr id="20" name="TextBox 19">
            <a:extLst>
              <a:ext uri="{FF2B5EF4-FFF2-40B4-BE49-F238E27FC236}">
                <a16:creationId xmlns:a16="http://schemas.microsoft.com/office/drawing/2014/main" id="{721AE770-D099-6149-8326-F0E97B099A26}"/>
              </a:ext>
            </a:extLst>
          </p:cNvPr>
          <p:cNvSpPr txBox="1"/>
          <p:nvPr userDrawn="1"/>
        </p:nvSpPr>
        <p:spPr>
          <a:xfrm>
            <a:off x="8104239" y="6518828"/>
            <a:ext cx="2970215" cy="215444"/>
          </a:xfrm>
          <a:prstGeom prst="rect">
            <a:avLst/>
          </a:prstGeom>
          <a:noFill/>
        </p:spPr>
        <p:txBody>
          <a:bodyPr wrap="square" lIns="0" tIns="45720" rIns="91440" bIns="45720" rtlCol="0" anchor="t" anchorCtr="0">
            <a:spAutoFit/>
          </a:bodyPr>
          <a:lstStyle/>
          <a:p>
            <a:pPr algn="r"/>
            <a:r>
              <a:rPr lang="en-US" sz="800" b="0" kern="1200" dirty="0">
                <a:solidFill>
                  <a:schemeClr val="tx1">
                    <a:alpha val="25000"/>
                  </a:schemeClr>
                </a:solidFill>
                <a:effectLst/>
                <a:latin typeface="+mn-lt"/>
                <a:ea typeface="+mn-ea"/>
                <a:cs typeface="+mn-cs"/>
              </a:rPr>
              <a:t>© 2020 </a:t>
            </a:r>
            <a:r>
              <a:rPr lang="en-US" sz="800" b="0" kern="1200" dirty="0" err="1">
                <a:solidFill>
                  <a:schemeClr val="tx1">
                    <a:alpha val="25000"/>
                  </a:schemeClr>
                </a:solidFill>
                <a:effectLst/>
                <a:latin typeface="+mn-lt"/>
                <a:ea typeface="+mn-ea"/>
                <a:cs typeface="+mn-cs"/>
              </a:rPr>
              <a:t>SiFive</a:t>
            </a:r>
            <a:r>
              <a:rPr lang="en-US" sz="800" b="0" kern="1200" dirty="0">
                <a:solidFill>
                  <a:schemeClr val="tx1">
                    <a:alpha val="25000"/>
                  </a:schemeClr>
                </a:solidFill>
                <a:effectLst/>
                <a:latin typeface="+mn-lt"/>
                <a:ea typeface="+mn-ea"/>
                <a:cs typeface="+mn-cs"/>
              </a:rPr>
              <a:t>. All Rights Reserved.   </a:t>
            </a:r>
          </a:p>
        </p:txBody>
      </p:sp>
      <p:pic>
        <p:nvPicPr>
          <p:cNvPr id="23" name="Picture 22">
            <a:extLst>
              <a:ext uri="{FF2B5EF4-FFF2-40B4-BE49-F238E27FC236}">
                <a16:creationId xmlns:a16="http://schemas.microsoft.com/office/drawing/2014/main" id="{A48ED189-3E01-9E4B-A7F5-0A8715FD7CA4}"/>
              </a:ext>
            </a:extLst>
          </p:cNvPr>
          <p:cNvPicPr>
            <a:picLocks noChangeAspect="1"/>
          </p:cNvPicPr>
          <p:nvPr userDrawn="1"/>
        </p:nvPicPr>
        <p:blipFill>
          <a:blip r:embed="rId2">
            <a:alphaModFix amt="25000"/>
          </a:blip>
          <a:stretch>
            <a:fillRect/>
          </a:stretch>
        </p:blipFill>
        <p:spPr>
          <a:xfrm>
            <a:off x="11076390" y="6518828"/>
            <a:ext cx="658410" cy="221145"/>
          </a:xfrm>
          <a:prstGeom prst="rect">
            <a:avLst/>
          </a:prstGeom>
        </p:spPr>
      </p:pic>
    </p:spTree>
    <p:extLst>
      <p:ext uri="{BB962C8B-B14F-4D97-AF65-F5344CB8AC3E}">
        <p14:creationId xmlns:p14="http://schemas.microsoft.com/office/powerpoint/2010/main" val="538491952"/>
      </p:ext>
    </p:extLst>
  </p:cSld>
  <p:clrMapOvr>
    <a:masterClrMapping/>
  </p:clrMapOvr>
  <p:extLst>
    <p:ext uri="{DCECCB84-F9BA-43D5-87BE-67443E8EF086}">
      <p15:sldGuideLst xmlns:p15="http://schemas.microsoft.com/office/powerpoint/2012/main">
        <p15:guide id="1" pos="3768">
          <p15:clr>
            <a:srgbClr val="FBAE40"/>
          </p15:clr>
        </p15:guide>
        <p15:guide id="2" pos="3912">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hree Column - Blu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CE6424-411C-4F47-88ED-5E4FF0EB033C}"/>
              </a:ext>
            </a:extLst>
          </p:cNvPr>
          <p:cNvSpPr>
            <a:spLocks noGrp="1"/>
          </p:cNvSpPr>
          <p:nvPr>
            <p:ph type="title"/>
          </p:nvPr>
        </p:nvSpPr>
        <p:spPr/>
        <p:txBody>
          <a:bodyPr/>
          <a:lstStyle/>
          <a:p>
            <a:r>
              <a:rPr lang="en-US"/>
              <a:t>Click to edit Master title style</a:t>
            </a:r>
          </a:p>
        </p:txBody>
      </p:sp>
      <p:sp>
        <p:nvSpPr>
          <p:cNvPr id="16" name="Rectangle 15">
            <a:extLst>
              <a:ext uri="{FF2B5EF4-FFF2-40B4-BE49-F238E27FC236}">
                <a16:creationId xmlns:a16="http://schemas.microsoft.com/office/drawing/2014/main" id="{79188316-025D-7949-9775-C7D945916FFE}"/>
              </a:ext>
            </a:extLst>
          </p:cNvPr>
          <p:cNvSpPr/>
          <p:nvPr userDrawn="1"/>
        </p:nvSpPr>
        <p:spPr>
          <a:xfrm>
            <a:off x="0" y="0"/>
            <a:ext cx="12192000" cy="228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Content Placeholder 5">
            <a:extLst>
              <a:ext uri="{FF2B5EF4-FFF2-40B4-BE49-F238E27FC236}">
                <a16:creationId xmlns:a16="http://schemas.microsoft.com/office/drawing/2014/main" id="{1D51B082-097B-4845-A688-3489CD0DC724}"/>
              </a:ext>
            </a:extLst>
          </p:cNvPr>
          <p:cNvSpPr>
            <a:spLocks noGrp="1"/>
          </p:cNvSpPr>
          <p:nvPr>
            <p:ph sz="quarter" idx="11"/>
          </p:nvPr>
        </p:nvSpPr>
        <p:spPr>
          <a:xfrm>
            <a:off x="457200" y="1828800"/>
            <a:ext cx="3611880" cy="4343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Content Placeholder 5">
            <a:extLst>
              <a:ext uri="{FF2B5EF4-FFF2-40B4-BE49-F238E27FC236}">
                <a16:creationId xmlns:a16="http://schemas.microsoft.com/office/drawing/2014/main" id="{D855E855-81B1-8149-907F-A17502A6781F}"/>
              </a:ext>
            </a:extLst>
          </p:cNvPr>
          <p:cNvSpPr>
            <a:spLocks noGrp="1"/>
          </p:cNvSpPr>
          <p:nvPr>
            <p:ph sz="quarter" idx="13"/>
          </p:nvPr>
        </p:nvSpPr>
        <p:spPr>
          <a:xfrm>
            <a:off x="4290060" y="1828800"/>
            <a:ext cx="3611880" cy="4343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5" name="Content Placeholder 5">
            <a:extLst>
              <a:ext uri="{FF2B5EF4-FFF2-40B4-BE49-F238E27FC236}">
                <a16:creationId xmlns:a16="http://schemas.microsoft.com/office/drawing/2014/main" id="{D5EAA390-9677-7A42-8032-94092CBADEB1}"/>
              </a:ext>
            </a:extLst>
          </p:cNvPr>
          <p:cNvSpPr>
            <a:spLocks noGrp="1"/>
          </p:cNvSpPr>
          <p:nvPr>
            <p:ph sz="quarter" idx="14"/>
          </p:nvPr>
        </p:nvSpPr>
        <p:spPr>
          <a:xfrm>
            <a:off x="8122920" y="1828800"/>
            <a:ext cx="3611880" cy="4343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Date Placeholder 3">
            <a:extLst>
              <a:ext uri="{FF2B5EF4-FFF2-40B4-BE49-F238E27FC236}">
                <a16:creationId xmlns:a16="http://schemas.microsoft.com/office/drawing/2014/main" id="{DEF1AE4A-A7B5-6845-857F-F88E618083E6}"/>
              </a:ext>
            </a:extLst>
          </p:cNvPr>
          <p:cNvSpPr>
            <a:spLocks noGrp="1"/>
          </p:cNvSpPr>
          <p:nvPr>
            <p:ph type="dt" sz="half" idx="2"/>
          </p:nvPr>
        </p:nvSpPr>
        <p:spPr>
          <a:xfrm>
            <a:off x="964069" y="6400800"/>
            <a:ext cx="689674" cy="457200"/>
          </a:xfrm>
          <a:prstGeom prst="rect">
            <a:avLst/>
          </a:prstGeom>
        </p:spPr>
        <p:txBody>
          <a:bodyPr vert="horz" lIns="91440" tIns="45720" rIns="91440" bIns="45720" rtlCol="0" anchor="ctr"/>
          <a:lstStyle>
            <a:lvl1pPr algn="l">
              <a:defRPr sz="1000">
                <a:solidFill>
                  <a:schemeClr val="tx1">
                    <a:alpha val="25000"/>
                  </a:schemeClr>
                </a:solidFill>
              </a:defRPr>
            </a:lvl1pPr>
          </a:lstStyle>
          <a:p>
            <a:fld id="{7C318FAD-E245-CB44-8789-84AF86E715AD}" type="datetime1">
              <a:rPr lang="en-US" smtClean="0"/>
              <a:pPr/>
              <a:t>4/19/22</a:t>
            </a:fld>
            <a:endParaRPr lang="en-US" dirty="0"/>
          </a:p>
        </p:txBody>
      </p:sp>
      <p:sp>
        <p:nvSpPr>
          <p:cNvPr id="19" name="Footer Placeholder 4">
            <a:extLst>
              <a:ext uri="{FF2B5EF4-FFF2-40B4-BE49-F238E27FC236}">
                <a16:creationId xmlns:a16="http://schemas.microsoft.com/office/drawing/2014/main" id="{73B0AE5A-CC9D-7542-9C5C-7825353A60CF}"/>
              </a:ext>
            </a:extLst>
          </p:cNvPr>
          <p:cNvSpPr>
            <a:spLocks noGrp="1"/>
          </p:cNvSpPr>
          <p:nvPr>
            <p:ph type="ftr" sz="quarter" idx="3"/>
          </p:nvPr>
        </p:nvSpPr>
        <p:spPr>
          <a:xfrm>
            <a:off x="1697331" y="6400800"/>
            <a:ext cx="4572000" cy="457200"/>
          </a:xfrm>
          <a:prstGeom prst="rect">
            <a:avLst/>
          </a:prstGeom>
        </p:spPr>
        <p:txBody>
          <a:bodyPr vert="horz" lIns="91440" tIns="45720" rIns="91440" bIns="45720" rtlCol="0" anchor="ctr"/>
          <a:lstStyle>
            <a:lvl1pPr algn="l">
              <a:defRPr sz="1000">
                <a:solidFill>
                  <a:schemeClr val="tx1">
                    <a:alpha val="25000"/>
                  </a:schemeClr>
                </a:solidFill>
              </a:defRPr>
            </a:lvl1pPr>
          </a:lstStyle>
          <a:p>
            <a:endParaRPr lang="en-US" dirty="0"/>
          </a:p>
        </p:txBody>
      </p:sp>
      <p:sp>
        <p:nvSpPr>
          <p:cNvPr id="20" name="Slide Number Placeholder 5">
            <a:extLst>
              <a:ext uri="{FF2B5EF4-FFF2-40B4-BE49-F238E27FC236}">
                <a16:creationId xmlns:a16="http://schemas.microsoft.com/office/drawing/2014/main" id="{92D1BF19-9592-3D46-AD83-2A3B33A33965}"/>
              </a:ext>
            </a:extLst>
          </p:cNvPr>
          <p:cNvSpPr>
            <a:spLocks noGrp="1"/>
          </p:cNvSpPr>
          <p:nvPr>
            <p:ph type="sldNum" sz="quarter" idx="4"/>
          </p:nvPr>
        </p:nvSpPr>
        <p:spPr>
          <a:xfrm>
            <a:off x="464574" y="6400800"/>
            <a:ext cx="455907" cy="457200"/>
          </a:xfrm>
          <a:prstGeom prst="rect">
            <a:avLst/>
          </a:prstGeom>
        </p:spPr>
        <p:txBody>
          <a:bodyPr vert="horz" lIns="91440" tIns="45720" rIns="91440" bIns="45720" rtlCol="0" anchor="ctr"/>
          <a:lstStyle>
            <a:lvl1pPr algn="l">
              <a:defRPr sz="1000">
                <a:solidFill>
                  <a:schemeClr val="tx1">
                    <a:alpha val="25000"/>
                  </a:schemeClr>
                </a:solidFill>
              </a:defRPr>
            </a:lvl1pPr>
          </a:lstStyle>
          <a:p>
            <a:fld id="{3C7A2F6F-4F64-7749-92C0-96B58F4FF395}" type="slidenum">
              <a:rPr lang="en-US" smtClean="0"/>
              <a:pPr/>
              <a:t>‹#›</a:t>
            </a:fld>
            <a:endParaRPr lang="en-US" dirty="0"/>
          </a:p>
        </p:txBody>
      </p:sp>
      <p:sp>
        <p:nvSpPr>
          <p:cNvPr id="21" name="TextBox 20">
            <a:extLst>
              <a:ext uri="{FF2B5EF4-FFF2-40B4-BE49-F238E27FC236}">
                <a16:creationId xmlns:a16="http://schemas.microsoft.com/office/drawing/2014/main" id="{25C38E0F-4BCB-A146-B53D-D68E109598CC}"/>
              </a:ext>
            </a:extLst>
          </p:cNvPr>
          <p:cNvSpPr txBox="1"/>
          <p:nvPr userDrawn="1"/>
        </p:nvSpPr>
        <p:spPr>
          <a:xfrm>
            <a:off x="8104239" y="6518828"/>
            <a:ext cx="2970215" cy="215444"/>
          </a:xfrm>
          <a:prstGeom prst="rect">
            <a:avLst/>
          </a:prstGeom>
          <a:noFill/>
        </p:spPr>
        <p:txBody>
          <a:bodyPr wrap="square" lIns="0" tIns="45720" rIns="91440" bIns="45720" rtlCol="0" anchor="t" anchorCtr="0">
            <a:spAutoFit/>
          </a:bodyPr>
          <a:lstStyle/>
          <a:p>
            <a:pPr algn="r"/>
            <a:r>
              <a:rPr lang="en-US" sz="800" b="0" kern="1200" dirty="0">
                <a:solidFill>
                  <a:schemeClr val="tx1">
                    <a:alpha val="25000"/>
                  </a:schemeClr>
                </a:solidFill>
                <a:effectLst/>
                <a:latin typeface="+mn-lt"/>
                <a:ea typeface="+mn-ea"/>
                <a:cs typeface="+mn-cs"/>
              </a:rPr>
              <a:t>© 2020 </a:t>
            </a:r>
            <a:r>
              <a:rPr lang="en-US" sz="800" b="0" kern="1200" dirty="0" err="1">
                <a:solidFill>
                  <a:schemeClr val="tx1">
                    <a:alpha val="25000"/>
                  </a:schemeClr>
                </a:solidFill>
                <a:effectLst/>
                <a:latin typeface="+mn-lt"/>
                <a:ea typeface="+mn-ea"/>
                <a:cs typeface="+mn-cs"/>
              </a:rPr>
              <a:t>SiFive</a:t>
            </a:r>
            <a:r>
              <a:rPr lang="en-US" sz="800" b="0" kern="1200" dirty="0">
                <a:solidFill>
                  <a:schemeClr val="tx1">
                    <a:alpha val="25000"/>
                  </a:schemeClr>
                </a:solidFill>
                <a:effectLst/>
                <a:latin typeface="+mn-lt"/>
                <a:ea typeface="+mn-ea"/>
                <a:cs typeface="+mn-cs"/>
              </a:rPr>
              <a:t>. All Rights Reserved.   </a:t>
            </a:r>
          </a:p>
        </p:txBody>
      </p:sp>
      <p:pic>
        <p:nvPicPr>
          <p:cNvPr id="23" name="Picture 22">
            <a:extLst>
              <a:ext uri="{FF2B5EF4-FFF2-40B4-BE49-F238E27FC236}">
                <a16:creationId xmlns:a16="http://schemas.microsoft.com/office/drawing/2014/main" id="{88FAD3B6-CC5F-C54B-91EE-97E1A35FC0E4}"/>
              </a:ext>
            </a:extLst>
          </p:cNvPr>
          <p:cNvPicPr>
            <a:picLocks noChangeAspect="1"/>
          </p:cNvPicPr>
          <p:nvPr userDrawn="1"/>
        </p:nvPicPr>
        <p:blipFill>
          <a:blip r:embed="rId2">
            <a:alphaModFix amt="25000"/>
          </a:blip>
          <a:stretch>
            <a:fillRect/>
          </a:stretch>
        </p:blipFill>
        <p:spPr>
          <a:xfrm>
            <a:off x="11076390" y="6518828"/>
            <a:ext cx="658410" cy="221145"/>
          </a:xfrm>
          <a:prstGeom prst="rect">
            <a:avLst/>
          </a:prstGeom>
        </p:spPr>
      </p:pic>
    </p:spTree>
    <p:extLst>
      <p:ext uri="{BB962C8B-B14F-4D97-AF65-F5344CB8AC3E}">
        <p14:creationId xmlns:p14="http://schemas.microsoft.com/office/powerpoint/2010/main" val="761851214"/>
      </p:ext>
    </p:extLst>
  </p:cSld>
  <p:clrMapOvr>
    <a:masterClrMapping/>
  </p:clrMapOvr>
  <p:extLst>
    <p:ext uri="{DCECCB84-F9BA-43D5-87BE-67443E8EF086}">
      <p15:sldGuideLst xmlns:p15="http://schemas.microsoft.com/office/powerpoint/2012/main">
        <p15:guide id="1" pos="3768">
          <p15:clr>
            <a:srgbClr val="FBAE40"/>
          </p15:clr>
        </p15:guide>
        <p15:guide id="2" pos="3912">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ree Column - Purp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CE6424-411C-4F47-88ED-5E4FF0EB033C}"/>
              </a:ext>
            </a:extLst>
          </p:cNvPr>
          <p:cNvSpPr>
            <a:spLocks noGrp="1"/>
          </p:cNvSpPr>
          <p:nvPr>
            <p:ph type="title"/>
          </p:nvPr>
        </p:nvSpPr>
        <p:spPr/>
        <p:txBody>
          <a:bodyPr/>
          <a:lstStyle/>
          <a:p>
            <a:r>
              <a:rPr lang="en-US"/>
              <a:t>Click to edit Master title style</a:t>
            </a:r>
          </a:p>
        </p:txBody>
      </p:sp>
      <p:sp>
        <p:nvSpPr>
          <p:cNvPr id="16" name="Rectangle 15">
            <a:extLst>
              <a:ext uri="{FF2B5EF4-FFF2-40B4-BE49-F238E27FC236}">
                <a16:creationId xmlns:a16="http://schemas.microsoft.com/office/drawing/2014/main" id="{79188316-025D-7949-9775-C7D945916FFE}"/>
              </a:ext>
            </a:extLst>
          </p:cNvPr>
          <p:cNvSpPr/>
          <p:nvPr userDrawn="1"/>
        </p:nvSpPr>
        <p:spPr>
          <a:xfrm>
            <a:off x="0" y="0"/>
            <a:ext cx="12192000" cy="228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Content Placeholder 5">
            <a:extLst>
              <a:ext uri="{FF2B5EF4-FFF2-40B4-BE49-F238E27FC236}">
                <a16:creationId xmlns:a16="http://schemas.microsoft.com/office/drawing/2014/main" id="{D42605E0-C7B1-CF41-951E-980B7C31AB6A}"/>
              </a:ext>
            </a:extLst>
          </p:cNvPr>
          <p:cNvSpPr>
            <a:spLocks noGrp="1"/>
          </p:cNvSpPr>
          <p:nvPr>
            <p:ph sz="quarter" idx="11"/>
          </p:nvPr>
        </p:nvSpPr>
        <p:spPr>
          <a:xfrm>
            <a:off x="457200" y="1828800"/>
            <a:ext cx="3611880" cy="4343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Content Placeholder 5">
            <a:extLst>
              <a:ext uri="{FF2B5EF4-FFF2-40B4-BE49-F238E27FC236}">
                <a16:creationId xmlns:a16="http://schemas.microsoft.com/office/drawing/2014/main" id="{9154D098-B443-A64D-A552-AE2A50EB1502}"/>
              </a:ext>
            </a:extLst>
          </p:cNvPr>
          <p:cNvSpPr>
            <a:spLocks noGrp="1"/>
          </p:cNvSpPr>
          <p:nvPr>
            <p:ph sz="quarter" idx="13"/>
          </p:nvPr>
        </p:nvSpPr>
        <p:spPr>
          <a:xfrm>
            <a:off x="4290060" y="1828800"/>
            <a:ext cx="3611880" cy="4343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Content Placeholder 5">
            <a:extLst>
              <a:ext uri="{FF2B5EF4-FFF2-40B4-BE49-F238E27FC236}">
                <a16:creationId xmlns:a16="http://schemas.microsoft.com/office/drawing/2014/main" id="{9121DB46-FF76-FC4F-A9A7-5ACC815EF846}"/>
              </a:ext>
            </a:extLst>
          </p:cNvPr>
          <p:cNvSpPr>
            <a:spLocks noGrp="1"/>
          </p:cNvSpPr>
          <p:nvPr>
            <p:ph sz="quarter" idx="14"/>
          </p:nvPr>
        </p:nvSpPr>
        <p:spPr>
          <a:xfrm>
            <a:off x="8122920" y="1828800"/>
            <a:ext cx="3611880" cy="4343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Date Placeholder 3">
            <a:extLst>
              <a:ext uri="{FF2B5EF4-FFF2-40B4-BE49-F238E27FC236}">
                <a16:creationId xmlns:a16="http://schemas.microsoft.com/office/drawing/2014/main" id="{57DEB33A-F2AE-A941-8ECF-3C5383B01FA9}"/>
              </a:ext>
            </a:extLst>
          </p:cNvPr>
          <p:cNvSpPr>
            <a:spLocks noGrp="1"/>
          </p:cNvSpPr>
          <p:nvPr>
            <p:ph type="dt" sz="half" idx="2"/>
          </p:nvPr>
        </p:nvSpPr>
        <p:spPr>
          <a:xfrm>
            <a:off x="964069" y="6400800"/>
            <a:ext cx="689674" cy="457200"/>
          </a:xfrm>
          <a:prstGeom prst="rect">
            <a:avLst/>
          </a:prstGeom>
        </p:spPr>
        <p:txBody>
          <a:bodyPr vert="horz" lIns="91440" tIns="45720" rIns="91440" bIns="45720" rtlCol="0" anchor="ctr"/>
          <a:lstStyle>
            <a:lvl1pPr algn="l">
              <a:defRPr sz="1000">
                <a:solidFill>
                  <a:schemeClr val="tx1">
                    <a:alpha val="25000"/>
                  </a:schemeClr>
                </a:solidFill>
              </a:defRPr>
            </a:lvl1pPr>
          </a:lstStyle>
          <a:p>
            <a:fld id="{7C318FAD-E245-CB44-8789-84AF86E715AD}" type="datetime1">
              <a:rPr lang="en-US" smtClean="0"/>
              <a:pPr/>
              <a:t>4/19/22</a:t>
            </a:fld>
            <a:endParaRPr lang="en-US" dirty="0"/>
          </a:p>
        </p:txBody>
      </p:sp>
      <p:sp>
        <p:nvSpPr>
          <p:cNvPr id="13" name="Footer Placeholder 4">
            <a:extLst>
              <a:ext uri="{FF2B5EF4-FFF2-40B4-BE49-F238E27FC236}">
                <a16:creationId xmlns:a16="http://schemas.microsoft.com/office/drawing/2014/main" id="{B17F55B4-6B5D-CD4A-983C-AE7768370460}"/>
              </a:ext>
            </a:extLst>
          </p:cNvPr>
          <p:cNvSpPr>
            <a:spLocks noGrp="1"/>
          </p:cNvSpPr>
          <p:nvPr>
            <p:ph type="ftr" sz="quarter" idx="3"/>
          </p:nvPr>
        </p:nvSpPr>
        <p:spPr>
          <a:xfrm>
            <a:off x="1697331" y="6400800"/>
            <a:ext cx="4572000" cy="457200"/>
          </a:xfrm>
          <a:prstGeom prst="rect">
            <a:avLst/>
          </a:prstGeom>
        </p:spPr>
        <p:txBody>
          <a:bodyPr vert="horz" lIns="91440" tIns="45720" rIns="91440" bIns="45720" rtlCol="0" anchor="ctr"/>
          <a:lstStyle>
            <a:lvl1pPr algn="l">
              <a:defRPr sz="1000">
                <a:solidFill>
                  <a:schemeClr val="tx1">
                    <a:alpha val="25000"/>
                  </a:schemeClr>
                </a:solidFill>
              </a:defRPr>
            </a:lvl1pPr>
          </a:lstStyle>
          <a:p>
            <a:endParaRPr lang="en-US" dirty="0"/>
          </a:p>
        </p:txBody>
      </p:sp>
      <p:sp>
        <p:nvSpPr>
          <p:cNvPr id="14" name="Slide Number Placeholder 5">
            <a:extLst>
              <a:ext uri="{FF2B5EF4-FFF2-40B4-BE49-F238E27FC236}">
                <a16:creationId xmlns:a16="http://schemas.microsoft.com/office/drawing/2014/main" id="{9DB6A4E7-057D-8344-8D03-C3016381CFEF}"/>
              </a:ext>
            </a:extLst>
          </p:cNvPr>
          <p:cNvSpPr>
            <a:spLocks noGrp="1"/>
          </p:cNvSpPr>
          <p:nvPr>
            <p:ph type="sldNum" sz="quarter" idx="4"/>
          </p:nvPr>
        </p:nvSpPr>
        <p:spPr>
          <a:xfrm>
            <a:off x="464574" y="6400800"/>
            <a:ext cx="455907" cy="457200"/>
          </a:xfrm>
          <a:prstGeom prst="rect">
            <a:avLst/>
          </a:prstGeom>
        </p:spPr>
        <p:txBody>
          <a:bodyPr vert="horz" lIns="91440" tIns="45720" rIns="91440" bIns="45720" rtlCol="0" anchor="ctr"/>
          <a:lstStyle>
            <a:lvl1pPr algn="l">
              <a:defRPr sz="1000">
                <a:solidFill>
                  <a:schemeClr val="tx1">
                    <a:alpha val="25000"/>
                  </a:schemeClr>
                </a:solidFill>
              </a:defRPr>
            </a:lvl1pPr>
          </a:lstStyle>
          <a:p>
            <a:fld id="{3C7A2F6F-4F64-7749-92C0-96B58F4FF395}" type="slidenum">
              <a:rPr lang="en-US" smtClean="0"/>
              <a:pPr/>
              <a:t>‹#›</a:t>
            </a:fld>
            <a:endParaRPr lang="en-US" dirty="0"/>
          </a:p>
        </p:txBody>
      </p:sp>
      <p:sp>
        <p:nvSpPr>
          <p:cNvPr id="21" name="TextBox 20">
            <a:extLst>
              <a:ext uri="{FF2B5EF4-FFF2-40B4-BE49-F238E27FC236}">
                <a16:creationId xmlns:a16="http://schemas.microsoft.com/office/drawing/2014/main" id="{661E8F2E-1E56-C647-A76F-9CD905A0000C}"/>
              </a:ext>
            </a:extLst>
          </p:cNvPr>
          <p:cNvSpPr txBox="1"/>
          <p:nvPr userDrawn="1"/>
        </p:nvSpPr>
        <p:spPr>
          <a:xfrm>
            <a:off x="8104239" y="6518828"/>
            <a:ext cx="2970215" cy="215444"/>
          </a:xfrm>
          <a:prstGeom prst="rect">
            <a:avLst/>
          </a:prstGeom>
          <a:noFill/>
        </p:spPr>
        <p:txBody>
          <a:bodyPr wrap="square" lIns="0" tIns="45720" rIns="91440" bIns="45720" rtlCol="0" anchor="t" anchorCtr="0">
            <a:spAutoFit/>
          </a:bodyPr>
          <a:lstStyle/>
          <a:p>
            <a:pPr algn="r"/>
            <a:r>
              <a:rPr lang="en-US" sz="800" b="0" kern="1200" dirty="0">
                <a:solidFill>
                  <a:schemeClr val="tx1">
                    <a:alpha val="25000"/>
                  </a:schemeClr>
                </a:solidFill>
                <a:effectLst/>
                <a:latin typeface="+mn-lt"/>
                <a:ea typeface="+mn-ea"/>
                <a:cs typeface="+mn-cs"/>
              </a:rPr>
              <a:t>© 2020 </a:t>
            </a:r>
            <a:r>
              <a:rPr lang="en-US" sz="800" b="0" kern="1200" dirty="0" err="1">
                <a:solidFill>
                  <a:schemeClr val="tx1">
                    <a:alpha val="25000"/>
                  </a:schemeClr>
                </a:solidFill>
                <a:effectLst/>
                <a:latin typeface="+mn-lt"/>
                <a:ea typeface="+mn-ea"/>
                <a:cs typeface="+mn-cs"/>
              </a:rPr>
              <a:t>SiFive</a:t>
            </a:r>
            <a:r>
              <a:rPr lang="en-US" sz="800" b="0" kern="1200" dirty="0">
                <a:solidFill>
                  <a:schemeClr val="tx1">
                    <a:alpha val="25000"/>
                  </a:schemeClr>
                </a:solidFill>
                <a:effectLst/>
                <a:latin typeface="+mn-lt"/>
                <a:ea typeface="+mn-ea"/>
                <a:cs typeface="+mn-cs"/>
              </a:rPr>
              <a:t>. All Rights Reserved.   </a:t>
            </a:r>
          </a:p>
        </p:txBody>
      </p:sp>
      <p:pic>
        <p:nvPicPr>
          <p:cNvPr id="25" name="Picture 24">
            <a:extLst>
              <a:ext uri="{FF2B5EF4-FFF2-40B4-BE49-F238E27FC236}">
                <a16:creationId xmlns:a16="http://schemas.microsoft.com/office/drawing/2014/main" id="{A6C25E13-2F31-D047-90B1-F4CB3C2A6C0F}"/>
              </a:ext>
            </a:extLst>
          </p:cNvPr>
          <p:cNvPicPr>
            <a:picLocks noChangeAspect="1"/>
          </p:cNvPicPr>
          <p:nvPr userDrawn="1"/>
        </p:nvPicPr>
        <p:blipFill>
          <a:blip r:embed="rId2">
            <a:alphaModFix amt="25000"/>
          </a:blip>
          <a:stretch>
            <a:fillRect/>
          </a:stretch>
        </p:blipFill>
        <p:spPr>
          <a:xfrm>
            <a:off x="11076390" y="6518828"/>
            <a:ext cx="658410" cy="221145"/>
          </a:xfrm>
          <a:prstGeom prst="rect">
            <a:avLst/>
          </a:prstGeom>
        </p:spPr>
      </p:pic>
    </p:spTree>
    <p:extLst>
      <p:ext uri="{BB962C8B-B14F-4D97-AF65-F5344CB8AC3E}">
        <p14:creationId xmlns:p14="http://schemas.microsoft.com/office/powerpoint/2010/main" val="1706497931"/>
      </p:ext>
    </p:extLst>
  </p:cSld>
  <p:clrMapOvr>
    <a:masterClrMapping/>
  </p:clrMapOvr>
  <p:extLst>
    <p:ext uri="{DCECCB84-F9BA-43D5-87BE-67443E8EF086}">
      <p15:sldGuideLst xmlns:p15="http://schemas.microsoft.com/office/powerpoint/2012/main">
        <p15:guide id="1" pos="3768">
          <p15:clr>
            <a:srgbClr val="FBAE40"/>
          </p15:clr>
        </p15:guide>
        <p15:guide id="2" pos="3912">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hree Column - Yellow">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CE6424-411C-4F47-88ED-5E4FF0EB033C}"/>
              </a:ext>
            </a:extLst>
          </p:cNvPr>
          <p:cNvSpPr>
            <a:spLocks noGrp="1"/>
          </p:cNvSpPr>
          <p:nvPr>
            <p:ph type="title"/>
          </p:nvPr>
        </p:nvSpPr>
        <p:spPr/>
        <p:txBody>
          <a:bodyPr/>
          <a:lstStyle/>
          <a:p>
            <a:r>
              <a:rPr lang="en-US"/>
              <a:t>Click to edit Master title style</a:t>
            </a:r>
          </a:p>
        </p:txBody>
      </p:sp>
      <p:sp>
        <p:nvSpPr>
          <p:cNvPr id="16" name="Rectangle 15">
            <a:extLst>
              <a:ext uri="{FF2B5EF4-FFF2-40B4-BE49-F238E27FC236}">
                <a16:creationId xmlns:a16="http://schemas.microsoft.com/office/drawing/2014/main" id="{79188316-025D-7949-9775-C7D945916FFE}"/>
              </a:ext>
            </a:extLst>
          </p:cNvPr>
          <p:cNvSpPr/>
          <p:nvPr userDrawn="1"/>
        </p:nvSpPr>
        <p:spPr>
          <a:xfrm>
            <a:off x="0" y="0"/>
            <a:ext cx="12192000" cy="2286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Content Placeholder 5">
            <a:extLst>
              <a:ext uri="{FF2B5EF4-FFF2-40B4-BE49-F238E27FC236}">
                <a16:creationId xmlns:a16="http://schemas.microsoft.com/office/drawing/2014/main" id="{95921F51-9C0B-8B4E-B445-4E3CC5B3E90E}"/>
              </a:ext>
            </a:extLst>
          </p:cNvPr>
          <p:cNvSpPr>
            <a:spLocks noGrp="1"/>
          </p:cNvSpPr>
          <p:nvPr>
            <p:ph sz="quarter" idx="11"/>
          </p:nvPr>
        </p:nvSpPr>
        <p:spPr>
          <a:xfrm>
            <a:off x="457200" y="1828800"/>
            <a:ext cx="3611880" cy="4343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2" name="Content Placeholder 5">
            <a:extLst>
              <a:ext uri="{FF2B5EF4-FFF2-40B4-BE49-F238E27FC236}">
                <a16:creationId xmlns:a16="http://schemas.microsoft.com/office/drawing/2014/main" id="{364B5DFF-E1F1-3141-A279-D0E6F8A9F75A}"/>
              </a:ext>
            </a:extLst>
          </p:cNvPr>
          <p:cNvSpPr>
            <a:spLocks noGrp="1"/>
          </p:cNvSpPr>
          <p:nvPr>
            <p:ph sz="quarter" idx="13"/>
          </p:nvPr>
        </p:nvSpPr>
        <p:spPr>
          <a:xfrm>
            <a:off x="4290060" y="1828800"/>
            <a:ext cx="3611880" cy="4343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Content Placeholder 5">
            <a:extLst>
              <a:ext uri="{FF2B5EF4-FFF2-40B4-BE49-F238E27FC236}">
                <a16:creationId xmlns:a16="http://schemas.microsoft.com/office/drawing/2014/main" id="{B63A95B1-ABD5-414B-863F-93DD06679E18}"/>
              </a:ext>
            </a:extLst>
          </p:cNvPr>
          <p:cNvSpPr>
            <a:spLocks noGrp="1"/>
          </p:cNvSpPr>
          <p:nvPr>
            <p:ph sz="quarter" idx="14"/>
          </p:nvPr>
        </p:nvSpPr>
        <p:spPr>
          <a:xfrm>
            <a:off x="8122920" y="1828800"/>
            <a:ext cx="3611880" cy="4343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Date Placeholder 3">
            <a:extLst>
              <a:ext uri="{FF2B5EF4-FFF2-40B4-BE49-F238E27FC236}">
                <a16:creationId xmlns:a16="http://schemas.microsoft.com/office/drawing/2014/main" id="{14E166A4-CDE1-8344-AF36-6E04D7564C77}"/>
              </a:ext>
            </a:extLst>
          </p:cNvPr>
          <p:cNvSpPr>
            <a:spLocks noGrp="1"/>
          </p:cNvSpPr>
          <p:nvPr>
            <p:ph type="dt" sz="half" idx="2"/>
          </p:nvPr>
        </p:nvSpPr>
        <p:spPr>
          <a:xfrm>
            <a:off x="964069" y="6400800"/>
            <a:ext cx="689674" cy="457200"/>
          </a:xfrm>
          <a:prstGeom prst="rect">
            <a:avLst/>
          </a:prstGeom>
        </p:spPr>
        <p:txBody>
          <a:bodyPr vert="horz" lIns="91440" tIns="45720" rIns="91440" bIns="45720" rtlCol="0" anchor="ctr"/>
          <a:lstStyle>
            <a:lvl1pPr algn="l">
              <a:defRPr sz="1000">
                <a:solidFill>
                  <a:schemeClr val="tx1">
                    <a:alpha val="25000"/>
                  </a:schemeClr>
                </a:solidFill>
              </a:defRPr>
            </a:lvl1pPr>
          </a:lstStyle>
          <a:p>
            <a:fld id="{7C318FAD-E245-CB44-8789-84AF86E715AD}" type="datetime1">
              <a:rPr lang="en-US" smtClean="0"/>
              <a:pPr/>
              <a:t>4/19/22</a:t>
            </a:fld>
            <a:endParaRPr lang="en-US" dirty="0"/>
          </a:p>
        </p:txBody>
      </p:sp>
      <p:sp>
        <p:nvSpPr>
          <p:cNvPr id="19" name="Footer Placeholder 4">
            <a:extLst>
              <a:ext uri="{FF2B5EF4-FFF2-40B4-BE49-F238E27FC236}">
                <a16:creationId xmlns:a16="http://schemas.microsoft.com/office/drawing/2014/main" id="{659E669D-D84F-C84C-873F-62F54448A749}"/>
              </a:ext>
            </a:extLst>
          </p:cNvPr>
          <p:cNvSpPr>
            <a:spLocks noGrp="1"/>
          </p:cNvSpPr>
          <p:nvPr>
            <p:ph type="ftr" sz="quarter" idx="3"/>
          </p:nvPr>
        </p:nvSpPr>
        <p:spPr>
          <a:xfrm>
            <a:off x="1697331" y="6400800"/>
            <a:ext cx="4572000" cy="457200"/>
          </a:xfrm>
          <a:prstGeom prst="rect">
            <a:avLst/>
          </a:prstGeom>
        </p:spPr>
        <p:txBody>
          <a:bodyPr vert="horz" lIns="91440" tIns="45720" rIns="91440" bIns="45720" rtlCol="0" anchor="ctr"/>
          <a:lstStyle>
            <a:lvl1pPr algn="l">
              <a:defRPr sz="1000">
                <a:solidFill>
                  <a:schemeClr val="tx1">
                    <a:alpha val="25000"/>
                  </a:schemeClr>
                </a:solidFill>
              </a:defRPr>
            </a:lvl1pPr>
          </a:lstStyle>
          <a:p>
            <a:endParaRPr lang="en-US" dirty="0"/>
          </a:p>
        </p:txBody>
      </p:sp>
      <p:sp>
        <p:nvSpPr>
          <p:cNvPr id="20" name="Slide Number Placeholder 5">
            <a:extLst>
              <a:ext uri="{FF2B5EF4-FFF2-40B4-BE49-F238E27FC236}">
                <a16:creationId xmlns:a16="http://schemas.microsoft.com/office/drawing/2014/main" id="{EDC4A233-B013-344D-8513-2BE72B4C2531}"/>
              </a:ext>
            </a:extLst>
          </p:cNvPr>
          <p:cNvSpPr>
            <a:spLocks noGrp="1"/>
          </p:cNvSpPr>
          <p:nvPr>
            <p:ph type="sldNum" sz="quarter" idx="4"/>
          </p:nvPr>
        </p:nvSpPr>
        <p:spPr>
          <a:xfrm>
            <a:off x="464574" y="6400800"/>
            <a:ext cx="455907" cy="457200"/>
          </a:xfrm>
          <a:prstGeom prst="rect">
            <a:avLst/>
          </a:prstGeom>
        </p:spPr>
        <p:txBody>
          <a:bodyPr vert="horz" lIns="91440" tIns="45720" rIns="91440" bIns="45720" rtlCol="0" anchor="ctr"/>
          <a:lstStyle>
            <a:lvl1pPr algn="l">
              <a:defRPr sz="1000">
                <a:solidFill>
                  <a:schemeClr val="tx1">
                    <a:alpha val="25000"/>
                  </a:schemeClr>
                </a:solidFill>
              </a:defRPr>
            </a:lvl1pPr>
          </a:lstStyle>
          <a:p>
            <a:fld id="{3C7A2F6F-4F64-7749-92C0-96B58F4FF395}" type="slidenum">
              <a:rPr lang="en-US" smtClean="0"/>
              <a:pPr/>
              <a:t>‹#›</a:t>
            </a:fld>
            <a:endParaRPr lang="en-US" dirty="0"/>
          </a:p>
        </p:txBody>
      </p:sp>
      <p:sp>
        <p:nvSpPr>
          <p:cNvPr id="24" name="TextBox 23">
            <a:extLst>
              <a:ext uri="{FF2B5EF4-FFF2-40B4-BE49-F238E27FC236}">
                <a16:creationId xmlns:a16="http://schemas.microsoft.com/office/drawing/2014/main" id="{5E2D3F1E-2AC7-9847-8DB5-0D569B091B2E}"/>
              </a:ext>
            </a:extLst>
          </p:cNvPr>
          <p:cNvSpPr txBox="1"/>
          <p:nvPr userDrawn="1"/>
        </p:nvSpPr>
        <p:spPr>
          <a:xfrm>
            <a:off x="8104239" y="6518828"/>
            <a:ext cx="2970215" cy="215444"/>
          </a:xfrm>
          <a:prstGeom prst="rect">
            <a:avLst/>
          </a:prstGeom>
          <a:noFill/>
        </p:spPr>
        <p:txBody>
          <a:bodyPr wrap="square" lIns="0" tIns="45720" rIns="91440" bIns="45720" rtlCol="0" anchor="t" anchorCtr="0">
            <a:spAutoFit/>
          </a:bodyPr>
          <a:lstStyle/>
          <a:p>
            <a:pPr algn="r"/>
            <a:r>
              <a:rPr lang="en-US" sz="800" b="0" kern="1200" dirty="0">
                <a:solidFill>
                  <a:schemeClr val="tx1">
                    <a:alpha val="25000"/>
                  </a:schemeClr>
                </a:solidFill>
                <a:effectLst/>
                <a:latin typeface="+mn-lt"/>
                <a:ea typeface="+mn-ea"/>
                <a:cs typeface="+mn-cs"/>
              </a:rPr>
              <a:t>© 2020 </a:t>
            </a:r>
            <a:r>
              <a:rPr lang="en-US" sz="800" b="0" kern="1200" dirty="0" err="1">
                <a:solidFill>
                  <a:schemeClr val="tx1">
                    <a:alpha val="25000"/>
                  </a:schemeClr>
                </a:solidFill>
                <a:effectLst/>
                <a:latin typeface="+mn-lt"/>
                <a:ea typeface="+mn-ea"/>
                <a:cs typeface="+mn-cs"/>
              </a:rPr>
              <a:t>SiFive</a:t>
            </a:r>
            <a:r>
              <a:rPr lang="en-US" sz="800" b="0" kern="1200" dirty="0">
                <a:solidFill>
                  <a:schemeClr val="tx1">
                    <a:alpha val="25000"/>
                  </a:schemeClr>
                </a:solidFill>
                <a:effectLst/>
                <a:latin typeface="+mn-lt"/>
                <a:ea typeface="+mn-ea"/>
                <a:cs typeface="+mn-cs"/>
              </a:rPr>
              <a:t>. All Rights Reserved.   </a:t>
            </a:r>
          </a:p>
        </p:txBody>
      </p:sp>
      <p:pic>
        <p:nvPicPr>
          <p:cNvPr id="25" name="Picture 24">
            <a:extLst>
              <a:ext uri="{FF2B5EF4-FFF2-40B4-BE49-F238E27FC236}">
                <a16:creationId xmlns:a16="http://schemas.microsoft.com/office/drawing/2014/main" id="{0FD4E7CC-87B9-8A43-83DB-13A9A0896DDF}"/>
              </a:ext>
            </a:extLst>
          </p:cNvPr>
          <p:cNvPicPr>
            <a:picLocks noChangeAspect="1"/>
          </p:cNvPicPr>
          <p:nvPr userDrawn="1"/>
        </p:nvPicPr>
        <p:blipFill>
          <a:blip r:embed="rId2">
            <a:alphaModFix amt="25000"/>
          </a:blip>
          <a:stretch>
            <a:fillRect/>
          </a:stretch>
        </p:blipFill>
        <p:spPr>
          <a:xfrm>
            <a:off x="11076390" y="6518828"/>
            <a:ext cx="658410" cy="221145"/>
          </a:xfrm>
          <a:prstGeom prst="rect">
            <a:avLst/>
          </a:prstGeom>
        </p:spPr>
      </p:pic>
    </p:spTree>
    <p:extLst>
      <p:ext uri="{BB962C8B-B14F-4D97-AF65-F5344CB8AC3E}">
        <p14:creationId xmlns:p14="http://schemas.microsoft.com/office/powerpoint/2010/main" val="2826372969"/>
      </p:ext>
    </p:extLst>
  </p:cSld>
  <p:clrMapOvr>
    <a:masterClrMapping/>
  </p:clrMapOvr>
  <p:extLst>
    <p:ext uri="{DCECCB84-F9BA-43D5-87BE-67443E8EF086}">
      <p15:sldGuideLst xmlns:p15="http://schemas.microsoft.com/office/powerpoint/2012/main">
        <p15:guide id="1" pos="3768">
          <p15:clr>
            <a:srgbClr val="FBAE40"/>
          </p15:clr>
        </p15:guide>
        <p15:guide id="2" pos="3912">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hree Column - Re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CE6424-411C-4F47-88ED-5E4FF0EB033C}"/>
              </a:ext>
            </a:extLst>
          </p:cNvPr>
          <p:cNvSpPr>
            <a:spLocks noGrp="1"/>
          </p:cNvSpPr>
          <p:nvPr>
            <p:ph type="title"/>
          </p:nvPr>
        </p:nvSpPr>
        <p:spPr/>
        <p:txBody>
          <a:bodyPr/>
          <a:lstStyle/>
          <a:p>
            <a:r>
              <a:rPr lang="en-US"/>
              <a:t>Click to edit Master title style</a:t>
            </a:r>
          </a:p>
        </p:txBody>
      </p:sp>
      <p:sp>
        <p:nvSpPr>
          <p:cNvPr id="16" name="Rectangle 15">
            <a:extLst>
              <a:ext uri="{FF2B5EF4-FFF2-40B4-BE49-F238E27FC236}">
                <a16:creationId xmlns:a16="http://schemas.microsoft.com/office/drawing/2014/main" id="{79188316-025D-7949-9775-C7D945916FFE}"/>
              </a:ext>
            </a:extLst>
          </p:cNvPr>
          <p:cNvSpPr/>
          <p:nvPr userDrawn="1"/>
        </p:nvSpPr>
        <p:spPr>
          <a:xfrm>
            <a:off x="0" y="0"/>
            <a:ext cx="12192000" cy="228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Content Placeholder 5">
            <a:extLst>
              <a:ext uri="{FF2B5EF4-FFF2-40B4-BE49-F238E27FC236}">
                <a16:creationId xmlns:a16="http://schemas.microsoft.com/office/drawing/2014/main" id="{057B506A-68CA-7444-9B84-245DA6E3A929}"/>
              </a:ext>
            </a:extLst>
          </p:cNvPr>
          <p:cNvSpPr>
            <a:spLocks noGrp="1"/>
          </p:cNvSpPr>
          <p:nvPr>
            <p:ph sz="quarter" idx="11"/>
          </p:nvPr>
        </p:nvSpPr>
        <p:spPr>
          <a:xfrm>
            <a:off x="457200" y="1828800"/>
            <a:ext cx="3611880" cy="4343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Content Placeholder 5">
            <a:extLst>
              <a:ext uri="{FF2B5EF4-FFF2-40B4-BE49-F238E27FC236}">
                <a16:creationId xmlns:a16="http://schemas.microsoft.com/office/drawing/2014/main" id="{15AD11F6-DCAD-604C-8A4D-545483C99558}"/>
              </a:ext>
            </a:extLst>
          </p:cNvPr>
          <p:cNvSpPr>
            <a:spLocks noGrp="1"/>
          </p:cNvSpPr>
          <p:nvPr>
            <p:ph sz="quarter" idx="13"/>
          </p:nvPr>
        </p:nvSpPr>
        <p:spPr>
          <a:xfrm>
            <a:off x="4290060" y="1828800"/>
            <a:ext cx="3611880" cy="4343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Content Placeholder 5">
            <a:extLst>
              <a:ext uri="{FF2B5EF4-FFF2-40B4-BE49-F238E27FC236}">
                <a16:creationId xmlns:a16="http://schemas.microsoft.com/office/drawing/2014/main" id="{F2B22AD0-DD8F-B44F-BE2F-847F662F7AAC}"/>
              </a:ext>
            </a:extLst>
          </p:cNvPr>
          <p:cNvSpPr>
            <a:spLocks noGrp="1"/>
          </p:cNvSpPr>
          <p:nvPr>
            <p:ph sz="quarter" idx="14"/>
          </p:nvPr>
        </p:nvSpPr>
        <p:spPr>
          <a:xfrm>
            <a:off x="8122920" y="1828800"/>
            <a:ext cx="3611880" cy="4343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Date Placeholder 3">
            <a:extLst>
              <a:ext uri="{FF2B5EF4-FFF2-40B4-BE49-F238E27FC236}">
                <a16:creationId xmlns:a16="http://schemas.microsoft.com/office/drawing/2014/main" id="{D10C228E-E818-9E4A-89DD-52AA33D35917}"/>
              </a:ext>
            </a:extLst>
          </p:cNvPr>
          <p:cNvSpPr>
            <a:spLocks noGrp="1"/>
          </p:cNvSpPr>
          <p:nvPr>
            <p:ph type="dt" sz="half" idx="2"/>
          </p:nvPr>
        </p:nvSpPr>
        <p:spPr>
          <a:xfrm>
            <a:off x="964069" y="6400800"/>
            <a:ext cx="689674" cy="457200"/>
          </a:xfrm>
          <a:prstGeom prst="rect">
            <a:avLst/>
          </a:prstGeom>
        </p:spPr>
        <p:txBody>
          <a:bodyPr vert="horz" lIns="91440" tIns="45720" rIns="91440" bIns="45720" rtlCol="0" anchor="ctr"/>
          <a:lstStyle>
            <a:lvl1pPr algn="l">
              <a:defRPr sz="1000">
                <a:solidFill>
                  <a:schemeClr val="tx1">
                    <a:alpha val="25000"/>
                  </a:schemeClr>
                </a:solidFill>
              </a:defRPr>
            </a:lvl1pPr>
          </a:lstStyle>
          <a:p>
            <a:fld id="{7C318FAD-E245-CB44-8789-84AF86E715AD}" type="datetime1">
              <a:rPr lang="en-US" smtClean="0"/>
              <a:pPr/>
              <a:t>4/19/22</a:t>
            </a:fld>
            <a:endParaRPr lang="en-US" dirty="0"/>
          </a:p>
        </p:txBody>
      </p:sp>
      <p:sp>
        <p:nvSpPr>
          <p:cNvPr id="19" name="Footer Placeholder 4">
            <a:extLst>
              <a:ext uri="{FF2B5EF4-FFF2-40B4-BE49-F238E27FC236}">
                <a16:creationId xmlns:a16="http://schemas.microsoft.com/office/drawing/2014/main" id="{140F1D08-C614-BC4A-8E81-C033C39058C9}"/>
              </a:ext>
            </a:extLst>
          </p:cNvPr>
          <p:cNvSpPr>
            <a:spLocks noGrp="1"/>
          </p:cNvSpPr>
          <p:nvPr>
            <p:ph type="ftr" sz="quarter" idx="3"/>
          </p:nvPr>
        </p:nvSpPr>
        <p:spPr>
          <a:xfrm>
            <a:off x="1697331" y="6400800"/>
            <a:ext cx="4572000" cy="457200"/>
          </a:xfrm>
          <a:prstGeom prst="rect">
            <a:avLst/>
          </a:prstGeom>
        </p:spPr>
        <p:txBody>
          <a:bodyPr vert="horz" lIns="91440" tIns="45720" rIns="91440" bIns="45720" rtlCol="0" anchor="ctr"/>
          <a:lstStyle>
            <a:lvl1pPr algn="l">
              <a:defRPr sz="1000">
                <a:solidFill>
                  <a:schemeClr val="tx1">
                    <a:alpha val="25000"/>
                  </a:schemeClr>
                </a:solidFill>
              </a:defRPr>
            </a:lvl1pPr>
          </a:lstStyle>
          <a:p>
            <a:endParaRPr lang="en-US" dirty="0"/>
          </a:p>
        </p:txBody>
      </p:sp>
      <p:sp>
        <p:nvSpPr>
          <p:cNvPr id="20" name="Slide Number Placeholder 5">
            <a:extLst>
              <a:ext uri="{FF2B5EF4-FFF2-40B4-BE49-F238E27FC236}">
                <a16:creationId xmlns:a16="http://schemas.microsoft.com/office/drawing/2014/main" id="{C5F5529B-E370-6047-83C9-C0C29A13C034}"/>
              </a:ext>
            </a:extLst>
          </p:cNvPr>
          <p:cNvSpPr>
            <a:spLocks noGrp="1"/>
          </p:cNvSpPr>
          <p:nvPr>
            <p:ph type="sldNum" sz="quarter" idx="4"/>
          </p:nvPr>
        </p:nvSpPr>
        <p:spPr>
          <a:xfrm>
            <a:off x="464574" y="6400800"/>
            <a:ext cx="455907" cy="457200"/>
          </a:xfrm>
          <a:prstGeom prst="rect">
            <a:avLst/>
          </a:prstGeom>
        </p:spPr>
        <p:txBody>
          <a:bodyPr vert="horz" lIns="91440" tIns="45720" rIns="91440" bIns="45720" rtlCol="0" anchor="ctr"/>
          <a:lstStyle>
            <a:lvl1pPr algn="l">
              <a:defRPr sz="1000">
                <a:solidFill>
                  <a:schemeClr val="tx1">
                    <a:alpha val="25000"/>
                  </a:schemeClr>
                </a:solidFill>
              </a:defRPr>
            </a:lvl1pPr>
          </a:lstStyle>
          <a:p>
            <a:fld id="{3C7A2F6F-4F64-7749-92C0-96B58F4FF395}" type="slidenum">
              <a:rPr lang="en-US" smtClean="0"/>
              <a:pPr/>
              <a:t>‹#›</a:t>
            </a:fld>
            <a:endParaRPr lang="en-US" dirty="0"/>
          </a:p>
        </p:txBody>
      </p:sp>
      <p:sp>
        <p:nvSpPr>
          <p:cNvPr id="21" name="TextBox 20">
            <a:extLst>
              <a:ext uri="{FF2B5EF4-FFF2-40B4-BE49-F238E27FC236}">
                <a16:creationId xmlns:a16="http://schemas.microsoft.com/office/drawing/2014/main" id="{55CA940F-09AC-8C4E-AFEB-4E97D1C44022}"/>
              </a:ext>
            </a:extLst>
          </p:cNvPr>
          <p:cNvSpPr txBox="1"/>
          <p:nvPr userDrawn="1"/>
        </p:nvSpPr>
        <p:spPr>
          <a:xfrm>
            <a:off x="8104239" y="6518828"/>
            <a:ext cx="2970215" cy="215444"/>
          </a:xfrm>
          <a:prstGeom prst="rect">
            <a:avLst/>
          </a:prstGeom>
          <a:noFill/>
        </p:spPr>
        <p:txBody>
          <a:bodyPr wrap="square" lIns="0" tIns="45720" rIns="91440" bIns="45720" rtlCol="0" anchor="t" anchorCtr="0">
            <a:spAutoFit/>
          </a:bodyPr>
          <a:lstStyle/>
          <a:p>
            <a:pPr algn="r"/>
            <a:r>
              <a:rPr lang="en-US" sz="800" b="0" kern="1200" dirty="0">
                <a:solidFill>
                  <a:schemeClr val="tx1">
                    <a:alpha val="25000"/>
                  </a:schemeClr>
                </a:solidFill>
                <a:effectLst/>
                <a:latin typeface="+mn-lt"/>
                <a:ea typeface="+mn-ea"/>
                <a:cs typeface="+mn-cs"/>
              </a:rPr>
              <a:t>© 2020 </a:t>
            </a:r>
            <a:r>
              <a:rPr lang="en-US" sz="800" b="0" kern="1200" dirty="0" err="1">
                <a:solidFill>
                  <a:schemeClr val="tx1">
                    <a:alpha val="25000"/>
                  </a:schemeClr>
                </a:solidFill>
                <a:effectLst/>
                <a:latin typeface="+mn-lt"/>
                <a:ea typeface="+mn-ea"/>
                <a:cs typeface="+mn-cs"/>
              </a:rPr>
              <a:t>SiFive</a:t>
            </a:r>
            <a:r>
              <a:rPr lang="en-US" sz="800" b="0" kern="1200" dirty="0">
                <a:solidFill>
                  <a:schemeClr val="tx1">
                    <a:alpha val="25000"/>
                  </a:schemeClr>
                </a:solidFill>
                <a:effectLst/>
                <a:latin typeface="+mn-lt"/>
                <a:ea typeface="+mn-ea"/>
                <a:cs typeface="+mn-cs"/>
              </a:rPr>
              <a:t>. All Rights Reserved.   </a:t>
            </a:r>
          </a:p>
        </p:txBody>
      </p:sp>
      <p:pic>
        <p:nvPicPr>
          <p:cNvPr id="25" name="Picture 24">
            <a:extLst>
              <a:ext uri="{FF2B5EF4-FFF2-40B4-BE49-F238E27FC236}">
                <a16:creationId xmlns:a16="http://schemas.microsoft.com/office/drawing/2014/main" id="{D53036D1-A1CB-674E-BF03-14FCFF18BAAA}"/>
              </a:ext>
            </a:extLst>
          </p:cNvPr>
          <p:cNvPicPr>
            <a:picLocks noChangeAspect="1"/>
          </p:cNvPicPr>
          <p:nvPr userDrawn="1"/>
        </p:nvPicPr>
        <p:blipFill>
          <a:blip r:embed="rId2">
            <a:alphaModFix amt="25000"/>
          </a:blip>
          <a:stretch>
            <a:fillRect/>
          </a:stretch>
        </p:blipFill>
        <p:spPr>
          <a:xfrm>
            <a:off x="11076390" y="6518828"/>
            <a:ext cx="658410" cy="221145"/>
          </a:xfrm>
          <a:prstGeom prst="rect">
            <a:avLst/>
          </a:prstGeom>
        </p:spPr>
      </p:pic>
    </p:spTree>
    <p:extLst>
      <p:ext uri="{BB962C8B-B14F-4D97-AF65-F5344CB8AC3E}">
        <p14:creationId xmlns:p14="http://schemas.microsoft.com/office/powerpoint/2010/main" val="3600829684"/>
      </p:ext>
    </p:extLst>
  </p:cSld>
  <p:clrMapOvr>
    <a:masterClrMapping/>
  </p:clrMapOvr>
  <p:extLst>
    <p:ext uri="{DCECCB84-F9BA-43D5-87BE-67443E8EF086}">
      <p15:sldGuideLst xmlns:p15="http://schemas.microsoft.com/office/powerpoint/2012/main">
        <p15:guide id="1" pos="3768">
          <p15:clr>
            <a:srgbClr val="FBAE40"/>
          </p15:clr>
        </p15:guide>
        <p15:guide id="2" pos="3912">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our Column - Blu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CE6424-411C-4F47-88ED-5E4FF0EB033C}"/>
              </a:ext>
            </a:extLst>
          </p:cNvPr>
          <p:cNvSpPr>
            <a:spLocks noGrp="1"/>
          </p:cNvSpPr>
          <p:nvPr>
            <p:ph type="title"/>
          </p:nvPr>
        </p:nvSpPr>
        <p:spPr/>
        <p:txBody>
          <a:bodyPr/>
          <a:lstStyle/>
          <a:p>
            <a:r>
              <a:rPr lang="en-US"/>
              <a:t>Click to edit Master title style</a:t>
            </a:r>
          </a:p>
        </p:txBody>
      </p:sp>
      <p:sp>
        <p:nvSpPr>
          <p:cNvPr id="14" name="Rectangle 13">
            <a:extLst>
              <a:ext uri="{FF2B5EF4-FFF2-40B4-BE49-F238E27FC236}">
                <a16:creationId xmlns:a16="http://schemas.microsoft.com/office/drawing/2014/main" id="{AD7D2C08-C03D-994B-BB37-FA43C0222CF1}"/>
              </a:ext>
            </a:extLst>
          </p:cNvPr>
          <p:cNvSpPr/>
          <p:nvPr userDrawn="1"/>
        </p:nvSpPr>
        <p:spPr>
          <a:xfrm>
            <a:off x="0" y="0"/>
            <a:ext cx="12192000" cy="228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Content Placeholder 5">
            <a:extLst>
              <a:ext uri="{FF2B5EF4-FFF2-40B4-BE49-F238E27FC236}">
                <a16:creationId xmlns:a16="http://schemas.microsoft.com/office/drawing/2014/main" id="{C0DEF4C1-A871-A640-9CD1-E14685B66223}"/>
              </a:ext>
            </a:extLst>
          </p:cNvPr>
          <p:cNvSpPr>
            <a:spLocks noGrp="1"/>
          </p:cNvSpPr>
          <p:nvPr>
            <p:ph sz="quarter" idx="11"/>
          </p:nvPr>
        </p:nvSpPr>
        <p:spPr>
          <a:xfrm>
            <a:off x="457200" y="1828800"/>
            <a:ext cx="2697480" cy="4343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7" name="Content Placeholder 5">
            <a:extLst>
              <a:ext uri="{FF2B5EF4-FFF2-40B4-BE49-F238E27FC236}">
                <a16:creationId xmlns:a16="http://schemas.microsoft.com/office/drawing/2014/main" id="{362B899F-30D8-8F40-9764-60C884AD985E}"/>
              </a:ext>
            </a:extLst>
          </p:cNvPr>
          <p:cNvSpPr>
            <a:spLocks noGrp="1"/>
          </p:cNvSpPr>
          <p:nvPr>
            <p:ph sz="quarter" idx="14"/>
          </p:nvPr>
        </p:nvSpPr>
        <p:spPr>
          <a:xfrm>
            <a:off x="3317240" y="1828800"/>
            <a:ext cx="2697480" cy="4343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Content Placeholder 5">
            <a:extLst>
              <a:ext uri="{FF2B5EF4-FFF2-40B4-BE49-F238E27FC236}">
                <a16:creationId xmlns:a16="http://schemas.microsoft.com/office/drawing/2014/main" id="{EC29916E-697E-C647-91BF-6A813556482C}"/>
              </a:ext>
            </a:extLst>
          </p:cNvPr>
          <p:cNvSpPr>
            <a:spLocks noGrp="1"/>
          </p:cNvSpPr>
          <p:nvPr>
            <p:ph sz="quarter" idx="15"/>
          </p:nvPr>
        </p:nvSpPr>
        <p:spPr>
          <a:xfrm>
            <a:off x="6177280" y="1828800"/>
            <a:ext cx="2697480" cy="4343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9" name="Content Placeholder 5">
            <a:extLst>
              <a:ext uri="{FF2B5EF4-FFF2-40B4-BE49-F238E27FC236}">
                <a16:creationId xmlns:a16="http://schemas.microsoft.com/office/drawing/2014/main" id="{5A94A9E2-5B2E-0F46-B903-31A8E3620EE4}"/>
              </a:ext>
            </a:extLst>
          </p:cNvPr>
          <p:cNvSpPr>
            <a:spLocks noGrp="1"/>
          </p:cNvSpPr>
          <p:nvPr>
            <p:ph sz="quarter" idx="16"/>
          </p:nvPr>
        </p:nvSpPr>
        <p:spPr>
          <a:xfrm>
            <a:off x="9037320" y="1828800"/>
            <a:ext cx="2697480" cy="4343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Date Placeholder 3">
            <a:extLst>
              <a:ext uri="{FF2B5EF4-FFF2-40B4-BE49-F238E27FC236}">
                <a16:creationId xmlns:a16="http://schemas.microsoft.com/office/drawing/2014/main" id="{A189F307-2B89-2E4F-91C5-385A5575E8F2}"/>
              </a:ext>
            </a:extLst>
          </p:cNvPr>
          <p:cNvSpPr>
            <a:spLocks noGrp="1"/>
          </p:cNvSpPr>
          <p:nvPr>
            <p:ph type="dt" sz="half" idx="2"/>
          </p:nvPr>
        </p:nvSpPr>
        <p:spPr>
          <a:xfrm>
            <a:off x="964069" y="6400800"/>
            <a:ext cx="689674" cy="457200"/>
          </a:xfrm>
          <a:prstGeom prst="rect">
            <a:avLst/>
          </a:prstGeom>
        </p:spPr>
        <p:txBody>
          <a:bodyPr vert="horz" lIns="91440" tIns="45720" rIns="91440" bIns="45720" rtlCol="0" anchor="ctr"/>
          <a:lstStyle>
            <a:lvl1pPr algn="l">
              <a:defRPr sz="1000">
                <a:solidFill>
                  <a:schemeClr val="tx1">
                    <a:alpha val="25000"/>
                  </a:schemeClr>
                </a:solidFill>
              </a:defRPr>
            </a:lvl1pPr>
          </a:lstStyle>
          <a:p>
            <a:fld id="{7C318FAD-E245-CB44-8789-84AF86E715AD}" type="datetime1">
              <a:rPr lang="en-US" smtClean="0"/>
              <a:pPr/>
              <a:t>4/19/22</a:t>
            </a:fld>
            <a:endParaRPr lang="en-US" dirty="0"/>
          </a:p>
        </p:txBody>
      </p:sp>
      <p:sp>
        <p:nvSpPr>
          <p:cNvPr id="20" name="Footer Placeholder 4">
            <a:extLst>
              <a:ext uri="{FF2B5EF4-FFF2-40B4-BE49-F238E27FC236}">
                <a16:creationId xmlns:a16="http://schemas.microsoft.com/office/drawing/2014/main" id="{B34AE888-90DD-0A4D-8503-7A119E4C80AB}"/>
              </a:ext>
            </a:extLst>
          </p:cNvPr>
          <p:cNvSpPr>
            <a:spLocks noGrp="1"/>
          </p:cNvSpPr>
          <p:nvPr>
            <p:ph type="ftr" sz="quarter" idx="3"/>
          </p:nvPr>
        </p:nvSpPr>
        <p:spPr>
          <a:xfrm>
            <a:off x="1697331" y="6400800"/>
            <a:ext cx="4572000" cy="457200"/>
          </a:xfrm>
          <a:prstGeom prst="rect">
            <a:avLst/>
          </a:prstGeom>
        </p:spPr>
        <p:txBody>
          <a:bodyPr vert="horz" lIns="91440" tIns="45720" rIns="91440" bIns="45720" rtlCol="0" anchor="ctr"/>
          <a:lstStyle>
            <a:lvl1pPr algn="l">
              <a:defRPr sz="1000">
                <a:solidFill>
                  <a:schemeClr val="tx1">
                    <a:alpha val="25000"/>
                  </a:schemeClr>
                </a:solidFill>
              </a:defRPr>
            </a:lvl1pPr>
          </a:lstStyle>
          <a:p>
            <a:endParaRPr lang="en-US" dirty="0"/>
          </a:p>
        </p:txBody>
      </p:sp>
      <p:sp>
        <p:nvSpPr>
          <p:cNvPr id="21" name="Slide Number Placeholder 5">
            <a:extLst>
              <a:ext uri="{FF2B5EF4-FFF2-40B4-BE49-F238E27FC236}">
                <a16:creationId xmlns:a16="http://schemas.microsoft.com/office/drawing/2014/main" id="{99849060-030A-3146-BE8B-8B69D268BC36}"/>
              </a:ext>
            </a:extLst>
          </p:cNvPr>
          <p:cNvSpPr>
            <a:spLocks noGrp="1"/>
          </p:cNvSpPr>
          <p:nvPr>
            <p:ph type="sldNum" sz="quarter" idx="4"/>
          </p:nvPr>
        </p:nvSpPr>
        <p:spPr>
          <a:xfrm>
            <a:off x="464574" y="6400800"/>
            <a:ext cx="455907" cy="457200"/>
          </a:xfrm>
          <a:prstGeom prst="rect">
            <a:avLst/>
          </a:prstGeom>
        </p:spPr>
        <p:txBody>
          <a:bodyPr vert="horz" lIns="91440" tIns="45720" rIns="91440" bIns="45720" rtlCol="0" anchor="ctr"/>
          <a:lstStyle>
            <a:lvl1pPr algn="l">
              <a:defRPr sz="1000">
                <a:solidFill>
                  <a:schemeClr val="tx1">
                    <a:alpha val="25000"/>
                  </a:schemeClr>
                </a:solidFill>
              </a:defRPr>
            </a:lvl1pPr>
          </a:lstStyle>
          <a:p>
            <a:fld id="{3C7A2F6F-4F64-7749-92C0-96B58F4FF395}" type="slidenum">
              <a:rPr lang="en-US" smtClean="0"/>
              <a:pPr/>
              <a:t>‹#›</a:t>
            </a:fld>
            <a:endParaRPr lang="en-US" dirty="0"/>
          </a:p>
        </p:txBody>
      </p:sp>
      <p:sp>
        <p:nvSpPr>
          <p:cNvPr id="22" name="TextBox 21">
            <a:extLst>
              <a:ext uri="{FF2B5EF4-FFF2-40B4-BE49-F238E27FC236}">
                <a16:creationId xmlns:a16="http://schemas.microsoft.com/office/drawing/2014/main" id="{8A210907-9121-5443-BD6F-521EC295C4DA}"/>
              </a:ext>
            </a:extLst>
          </p:cNvPr>
          <p:cNvSpPr txBox="1"/>
          <p:nvPr userDrawn="1"/>
        </p:nvSpPr>
        <p:spPr>
          <a:xfrm>
            <a:off x="8104239" y="6518828"/>
            <a:ext cx="2970215" cy="215444"/>
          </a:xfrm>
          <a:prstGeom prst="rect">
            <a:avLst/>
          </a:prstGeom>
          <a:noFill/>
        </p:spPr>
        <p:txBody>
          <a:bodyPr wrap="square" lIns="0" tIns="45720" rIns="91440" bIns="45720" rtlCol="0" anchor="t" anchorCtr="0">
            <a:spAutoFit/>
          </a:bodyPr>
          <a:lstStyle/>
          <a:p>
            <a:pPr algn="r"/>
            <a:r>
              <a:rPr lang="en-US" sz="800" b="0" kern="1200" dirty="0">
                <a:solidFill>
                  <a:schemeClr val="tx1">
                    <a:alpha val="25000"/>
                  </a:schemeClr>
                </a:solidFill>
                <a:effectLst/>
                <a:latin typeface="+mn-lt"/>
                <a:ea typeface="+mn-ea"/>
                <a:cs typeface="+mn-cs"/>
              </a:rPr>
              <a:t>© 2020 </a:t>
            </a:r>
            <a:r>
              <a:rPr lang="en-US" sz="800" b="0" kern="1200" dirty="0" err="1">
                <a:solidFill>
                  <a:schemeClr val="tx1">
                    <a:alpha val="25000"/>
                  </a:schemeClr>
                </a:solidFill>
                <a:effectLst/>
                <a:latin typeface="+mn-lt"/>
                <a:ea typeface="+mn-ea"/>
                <a:cs typeface="+mn-cs"/>
              </a:rPr>
              <a:t>SiFive</a:t>
            </a:r>
            <a:r>
              <a:rPr lang="en-US" sz="800" b="0" kern="1200" dirty="0">
                <a:solidFill>
                  <a:schemeClr val="tx1">
                    <a:alpha val="25000"/>
                  </a:schemeClr>
                </a:solidFill>
                <a:effectLst/>
                <a:latin typeface="+mn-lt"/>
                <a:ea typeface="+mn-ea"/>
                <a:cs typeface="+mn-cs"/>
              </a:rPr>
              <a:t>. All Rights Reserved.   </a:t>
            </a:r>
          </a:p>
        </p:txBody>
      </p:sp>
      <p:pic>
        <p:nvPicPr>
          <p:cNvPr id="23" name="Picture 22">
            <a:extLst>
              <a:ext uri="{FF2B5EF4-FFF2-40B4-BE49-F238E27FC236}">
                <a16:creationId xmlns:a16="http://schemas.microsoft.com/office/drawing/2014/main" id="{E423C869-02F5-CD4C-A01C-4B62986C0AB1}"/>
              </a:ext>
            </a:extLst>
          </p:cNvPr>
          <p:cNvPicPr>
            <a:picLocks noChangeAspect="1"/>
          </p:cNvPicPr>
          <p:nvPr userDrawn="1"/>
        </p:nvPicPr>
        <p:blipFill>
          <a:blip r:embed="rId2">
            <a:alphaModFix amt="25000"/>
          </a:blip>
          <a:stretch>
            <a:fillRect/>
          </a:stretch>
        </p:blipFill>
        <p:spPr>
          <a:xfrm>
            <a:off x="11076390" y="6518828"/>
            <a:ext cx="658410" cy="221145"/>
          </a:xfrm>
          <a:prstGeom prst="rect">
            <a:avLst/>
          </a:prstGeom>
        </p:spPr>
      </p:pic>
    </p:spTree>
    <p:extLst>
      <p:ext uri="{BB962C8B-B14F-4D97-AF65-F5344CB8AC3E}">
        <p14:creationId xmlns:p14="http://schemas.microsoft.com/office/powerpoint/2010/main" val="3197129250"/>
      </p:ext>
    </p:extLst>
  </p:cSld>
  <p:clrMapOvr>
    <a:masterClrMapping/>
  </p:clrMapOvr>
  <p:extLst>
    <p:ext uri="{DCECCB84-F9BA-43D5-87BE-67443E8EF086}">
      <p15:sldGuideLst xmlns:p15="http://schemas.microsoft.com/office/powerpoint/2012/main">
        <p15:guide id="1" pos="3768">
          <p15:clr>
            <a:srgbClr val="FBAE40"/>
          </p15:clr>
        </p15:guide>
        <p15:guide id="2" pos="3912">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 Blu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965E86-5A4E-3E4B-B27B-2611197E68DD}"/>
              </a:ext>
            </a:extLst>
          </p:cNvPr>
          <p:cNvSpPr>
            <a:spLocks noGrp="1"/>
          </p:cNvSpPr>
          <p:nvPr>
            <p:ph type="ctrTitle"/>
          </p:nvPr>
        </p:nvSpPr>
        <p:spPr>
          <a:xfrm>
            <a:off x="457200" y="2869323"/>
            <a:ext cx="7315200" cy="1737601"/>
          </a:xfrm>
        </p:spPr>
        <p:txBody>
          <a:bodyPr anchor="b">
            <a:noAutofit/>
          </a:bodyPr>
          <a:lstStyle>
            <a:lvl1pPr algn="l">
              <a:defRPr sz="6000"/>
            </a:lvl1pPr>
          </a:lstStyle>
          <a:p>
            <a:r>
              <a:rPr lang="en-US" dirty="0"/>
              <a:t>Click to edit Master title style</a:t>
            </a:r>
          </a:p>
        </p:txBody>
      </p:sp>
      <p:sp>
        <p:nvSpPr>
          <p:cNvPr id="3" name="Subtitle 2">
            <a:extLst>
              <a:ext uri="{FF2B5EF4-FFF2-40B4-BE49-F238E27FC236}">
                <a16:creationId xmlns:a16="http://schemas.microsoft.com/office/drawing/2014/main" id="{CA004C44-9A69-5E4C-99A0-4992BF51120C}"/>
              </a:ext>
            </a:extLst>
          </p:cNvPr>
          <p:cNvSpPr>
            <a:spLocks noGrp="1"/>
          </p:cNvSpPr>
          <p:nvPr>
            <p:ph type="subTitle" idx="1"/>
          </p:nvPr>
        </p:nvSpPr>
        <p:spPr>
          <a:xfrm>
            <a:off x="457200" y="4800600"/>
            <a:ext cx="7315200" cy="1371600"/>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1" name="Rectangle 10">
            <a:extLst>
              <a:ext uri="{FF2B5EF4-FFF2-40B4-BE49-F238E27FC236}">
                <a16:creationId xmlns:a16="http://schemas.microsoft.com/office/drawing/2014/main" id="{A47E490E-DB2A-A84D-8BB5-E224AAB09A89}"/>
              </a:ext>
            </a:extLst>
          </p:cNvPr>
          <p:cNvSpPr/>
          <p:nvPr userDrawn="1"/>
        </p:nvSpPr>
        <p:spPr>
          <a:xfrm>
            <a:off x="0" y="0"/>
            <a:ext cx="12192000" cy="228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Date Placeholder 3">
            <a:extLst>
              <a:ext uri="{FF2B5EF4-FFF2-40B4-BE49-F238E27FC236}">
                <a16:creationId xmlns:a16="http://schemas.microsoft.com/office/drawing/2014/main" id="{901E9650-B6F6-DC4E-8A3D-D0901C939A92}"/>
              </a:ext>
            </a:extLst>
          </p:cNvPr>
          <p:cNvSpPr>
            <a:spLocks noGrp="1"/>
          </p:cNvSpPr>
          <p:nvPr>
            <p:ph type="dt" sz="half" idx="2"/>
          </p:nvPr>
        </p:nvSpPr>
        <p:spPr>
          <a:xfrm>
            <a:off x="964069" y="6400800"/>
            <a:ext cx="689674" cy="457200"/>
          </a:xfrm>
          <a:prstGeom prst="rect">
            <a:avLst/>
          </a:prstGeom>
        </p:spPr>
        <p:txBody>
          <a:bodyPr vert="horz" lIns="91440" tIns="45720" rIns="91440" bIns="45720" rtlCol="0" anchor="ctr"/>
          <a:lstStyle>
            <a:lvl1pPr algn="l">
              <a:defRPr sz="1000">
                <a:solidFill>
                  <a:schemeClr val="tx1">
                    <a:alpha val="25000"/>
                  </a:schemeClr>
                </a:solidFill>
              </a:defRPr>
            </a:lvl1pPr>
          </a:lstStyle>
          <a:p>
            <a:fld id="{7C318FAD-E245-CB44-8789-84AF86E715AD}" type="datetime1">
              <a:rPr lang="en-US" smtClean="0"/>
              <a:pPr/>
              <a:t>4/19/22</a:t>
            </a:fld>
            <a:endParaRPr lang="en-US" dirty="0"/>
          </a:p>
        </p:txBody>
      </p:sp>
      <p:sp>
        <p:nvSpPr>
          <p:cNvPr id="19" name="Footer Placeholder 4">
            <a:extLst>
              <a:ext uri="{FF2B5EF4-FFF2-40B4-BE49-F238E27FC236}">
                <a16:creationId xmlns:a16="http://schemas.microsoft.com/office/drawing/2014/main" id="{98DEBC7C-3ACA-844B-83F7-AA253644FD14}"/>
              </a:ext>
            </a:extLst>
          </p:cNvPr>
          <p:cNvSpPr>
            <a:spLocks noGrp="1"/>
          </p:cNvSpPr>
          <p:nvPr>
            <p:ph type="ftr" sz="quarter" idx="3"/>
          </p:nvPr>
        </p:nvSpPr>
        <p:spPr>
          <a:xfrm>
            <a:off x="1697331" y="6400800"/>
            <a:ext cx="4572000" cy="457200"/>
          </a:xfrm>
          <a:prstGeom prst="rect">
            <a:avLst/>
          </a:prstGeom>
        </p:spPr>
        <p:txBody>
          <a:bodyPr vert="horz" lIns="91440" tIns="45720" rIns="91440" bIns="45720" rtlCol="0" anchor="ctr"/>
          <a:lstStyle>
            <a:lvl1pPr algn="l">
              <a:defRPr sz="1000">
                <a:solidFill>
                  <a:schemeClr val="tx1">
                    <a:alpha val="25000"/>
                  </a:schemeClr>
                </a:solidFill>
              </a:defRPr>
            </a:lvl1pPr>
          </a:lstStyle>
          <a:p>
            <a:endParaRPr lang="en-US" dirty="0"/>
          </a:p>
        </p:txBody>
      </p:sp>
      <p:sp>
        <p:nvSpPr>
          <p:cNvPr id="20" name="Slide Number Placeholder 5">
            <a:extLst>
              <a:ext uri="{FF2B5EF4-FFF2-40B4-BE49-F238E27FC236}">
                <a16:creationId xmlns:a16="http://schemas.microsoft.com/office/drawing/2014/main" id="{426A8374-3A2D-F847-B36C-C11195D31CF5}"/>
              </a:ext>
            </a:extLst>
          </p:cNvPr>
          <p:cNvSpPr>
            <a:spLocks noGrp="1"/>
          </p:cNvSpPr>
          <p:nvPr>
            <p:ph type="sldNum" sz="quarter" idx="4"/>
          </p:nvPr>
        </p:nvSpPr>
        <p:spPr>
          <a:xfrm>
            <a:off x="464574" y="6400800"/>
            <a:ext cx="455907" cy="457200"/>
          </a:xfrm>
          <a:prstGeom prst="rect">
            <a:avLst/>
          </a:prstGeom>
        </p:spPr>
        <p:txBody>
          <a:bodyPr vert="horz" lIns="91440" tIns="45720" rIns="91440" bIns="45720" rtlCol="0" anchor="ctr"/>
          <a:lstStyle>
            <a:lvl1pPr algn="l">
              <a:defRPr sz="1000">
                <a:solidFill>
                  <a:schemeClr val="tx1">
                    <a:alpha val="25000"/>
                  </a:schemeClr>
                </a:solidFill>
              </a:defRPr>
            </a:lvl1pPr>
          </a:lstStyle>
          <a:p>
            <a:fld id="{3C7A2F6F-4F64-7749-92C0-96B58F4FF395}" type="slidenum">
              <a:rPr lang="en-US" smtClean="0"/>
              <a:pPr/>
              <a:t>‹#›</a:t>
            </a:fld>
            <a:endParaRPr lang="en-US" dirty="0"/>
          </a:p>
        </p:txBody>
      </p:sp>
      <p:sp>
        <p:nvSpPr>
          <p:cNvPr id="21" name="TextBox 20">
            <a:extLst>
              <a:ext uri="{FF2B5EF4-FFF2-40B4-BE49-F238E27FC236}">
                <a16:creationId xmlns:a16="http://schemas.microsoft.com/office/drawing/2014/main" id="{12B06A58-4F34-ED47-B7E5-29D464CF25B3}"/>
              </a:ext>
            </a:extLst>
          </p:cNvPr>
          <p:cNvSpPr txBox="1"/>
          <p:nvPr userDrawn="1"/>
        </p:nvSpPr>
        <p:spPr>
          <a:xfrm>
            <a:off x="8104239" y="6518828"/>
            <a:ext cx="2970215" cy="215444"/>
          </a:xfrm>
          <a:prstGeom prst="rect">
            <a:avLst/>
          </a:prstGeom>
          <a:noFill/>
        </p:spPr>
        <p:txBody>
          <a:bodyPr wrap="square" lIns="0" tIns="45720" rIns="91440" bIns="45720" rtlCol="0" anchor="t" anchorCtr="0">
            <a:spAutoFit/>
          </a:bodyPr>
          <a:lstStyle/>
          <a:p>
            <a:pPr algn="r"/>
            <a:r>
              <a:rPr lang="en-US" sz="800" b="0" kern="1200" dirty="0">
                <a:solidFill>
                  <a:schemeClr val="tx1">
                    <a:alpha val="25000"/>
                  </a:schemeClr>
                </a:solidFill>
                <a:effectLst/>
                <a:latin typeface="+mn-lt"/>
                <a:ea typeface="+mn-ea"/>
                <a:cs typeface="+mn-cs"/>
              </a:rPr>
              <a:t>© 2020 </a:t>
            </a:r>
            <a:r>
              <a:rPr lang="en-US" sz="800" b="0" kern="1200" dirty="0" err="1">
                <a:solidFill>
                  <a:schemeClr val="tx1">
                    <a:alpha val="25000"/>
                  </a:schemeClr>
                </a:solidFill>
                <a:effectLst/>
                <a:latin typeface="+mn-lt"/>
                <a:ea typeface="+mn-ea"/>
                <a:cs typeface="+mn-cs"/>
              </a:rPr>
              <a:t>SiFive</a:t>
            </a:r>
            <a:r>
              <a:rPr lang="en-US" sz="800" b="0" kern="1200" dirty="0">
                <a:solidFill>
                  <a:schemeClr val="tx1">
                    <a:alpha val="25000"/>
                  </a:schemeClr>
                </a:solidFill>
                <a:effectLst/>
                <a:latin typeface="+mn-lt"/>
                <a:ea typeface="+mn-ea"/>
                <a:cs typeface="+mn-cs"/>
              </a:rPr>
              <a:t>. All Rights Reserved.   </a:t>
            </a:r>
          </a:p>
        </p:txBody>
      </p:sp>
      <p:pic>
        <p:nvPicPr>
          <p:cNvPr id="22" name="Picture 21">
            <a:extLst>
              <a:ext uri="{FF2B5EF4-FFF2-40B4-BE49-F238E27FC236}">
                <a16:creationId xmlns:a16="http://schemas.microsoft.com/office/drawing/2014/main" id="{D145CA75-8285-8E45-B956-3C3EE4D6822D}"/>
              </a:ext>
            </a:extLst>
          </p:cNvPr>
          <p:cNvPicPr>
            <a:picLocks noChangeAspect="1"/>
          </p:cNvPicPr>
          <p:nvPr userDrawn="1"/>
        </p:nvPicPr>
        <p:blipFill>
          <a:blip r:embed="rId2">
            <a:alphaModFix amt="25000"/>
          </a:blip>
          <a:stretch>
            <a:fillRect/>
          </a:stretch>
        </p:blipFill>
        <p:spPr>
          <a:xfrm>
            <a:off x="11076390" y="6518828"/>
            <a:ext cx="658410" cy="221145"/>
          </a:xfrm>
          <a:prstGeom prst="rect">
            <a:avLst/>
          </a:prstGeom>
        </p:spPr>
      </p:pic>
      <p:pic>
        <p:nvPicPr>
          <p:cNvPr id="6" name="Graphic 5">
            <a:extLst>
              <a:ext uri="{FF2B5EF4-FFF2-40B4-BE49-F238E27FC236}">
                <a16:creationId xmlns:a16="http://schemas.microsoft.com/office/drawing/2014/main" id="{0FAAB0FB-6E31-8046-8DC6-AA00B183BA6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57200" y="685800"/>
            <a:ext cx="3949700" cy="520700"/>
          </a:xfrm>
          <a:prstGeom prst="rect">
            <a:avLst/>
          </a:prstGeom>
        </p:spPr>
      </p:pic>
    </p:spTree>
    <p:extLst>
      <p:ext uri="{BB962C8B-B14F-4D97-AF65-F5344CB8AC3E}">
        <p14:creationId xmlns:p14="http://schemas.microsoft.com/office/powerpoint/2010/main" val="3800865573"/>
      </p:ext>
    </p:extLst>
  </p:cSld>
  <p:clrMapOvr>
    <a:masterClrMapping/>
  </p:clrMapOvr>
  <p:extLst>
    <p:ext uri="{DCECCB84-F9BA-43D5-87BE-67443E8EF086}">
      <p15:sldGuideLst xmlns:p15="http://schemas.microsoft.com/office/powerpoint/2012/main">
        <p15:guide id="1" pos="4896">
          <p15:clr>
            <a:srgbClr val="FBAE40"/>
          </p15:clr>
        </p15:guide>
        <p15:guide id="2" orient="horz" pos="1464">
          <p15:clr>
            <a:srgbClr val="FBAE40"/>
          </p15:clr>
        </p15:guide>
        <p15:guide id="3" orient="horz" pos="2904">
          <p15:clr>
            <a:srgbClr val="FBAE40"/>
          </p15:clr>
        </p15:guide>
        <p15:guide id="4" orient="horz" pos="3024">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Four Column - Purp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CE6424-411C-4F47-88ED-5E4FF0EB033C}"/>
              </a:ext>
            </a:extLst>
          </p:cNvPr>
          <p:cNvSpPr>
            <a:spLocks noGrp="1"/>
          </p:cNvSpPr>
          <p:nvPr>
            <p:ph type="title"/>
          </p:nvPr>
        </p:nvSpPr>
        <p:spPr/>
        <p:txBody>
          <a:bodyPr/>
          <a:lstStyle/>
          <a:p>
            <a:r>
              <a:rPr lang="en-US"/>
              <a:t>Click to edit Master title style</a:t>
            </a:r>
          </a:p>
        </p:txBody>
      </p:sp>
      <p:sp>
        <p:nvSpPr>
          <p:cNvPr id="14" name="Rectangle 13">
            <a:extLst>
              <a:ext uri="{FF2B5EF4-FFF2-40B4-BE49-F238E27FC236}">
                <a16:creationId xmlns:a16="http://schemas.microsoft.com/office/drawing/2014/main" id="{AD7D2C08-C03D-994B-BB37-FA43C0222CF1}"/>
              </a:ext>
            </a:extLst>
          </p:cNvPr>
          <p:cNvSpPr/>
          <p:nvPr userDrawn="1"/>
        </p:nvSpPr>
        <p:spPr>
          <a:xfrm>
            <a:off x="0" y="0"/>
            <a:ext cx="12192000" cy="228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Content Placeholder 5">
            <a:extLst>
              <a:ext uri="{FF2B5EF4-FFF2-40B4-BE49-F238E27FC236}">
                <a16:creationId xmlns:a16="http://schemas.microsoft.com/office/drawing/2014/main" id="{5F9380D2-4E07-DC44-91AA-D29A55D276CC}"/>
              </a:ext>
            </a:extLst>
          </p:cNvPr>
          <p:cNvSpPr>
            <a:spLocks noGrp="1"/>
          </p:cNvSpPr>
          <p:nvPr>
            <p:ph sz="quarter" idx="11"/>
          </p:nvPr>
        </p:nvSpPr>
        <p:spPr>
          <a:xfrm>
            <a:off x="457200" y="1828800"/>
            <a:ext cx="2697480" cy="4343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5" name="Content Placeholder 5">
            <a:extLst>
              <a:ext uri="{FF2B5EF4-FFF2-40B4-BE49-F238E27FC236}">
                <a16:creationId xmlns:a16="http://schemas.microsoft.com/office/drawing/2014/main" id="{C5811E7B-810C-6940-B3F7-607630D543ED}"/>
              </a:ext>
            </a:extLst>
          </p:cNvPr>
          <p:cNvSpPr>
            <a:spLocks noGrp="1"/>
          </p:cNvSpPr>
          <p:nvPr>
            <p:ph sz="quarter" idx="14"/>
          </p:nvPr>
        </p:nvSpPr>
        <p:spPr>
          <a:xfrm>
            <a:off x="3317240" y="1828800"/>
            <a:ext cx="2697480" cy="4343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Content Placeholder 5">
            <a:extLst>
              <a:ext uri="{FF2B5EF4-FFF2-40B4-BE49-F238E27FC236}">
                <a16:creationId xmlns:a16="http://schemas.microsoft.com/office/drawing/2014/main" id="{18C69406-1CAA-C849-BFAF-CA6A6F4ED313}"/>
              </a:ext>
            </a:extLst>
          </p:cNvPr>
          <p:cNvSpPr>
            <a:spLocks noGrp="1"/>
          </p:cNvSpPr>
          <p:nvPr>
            <p:ph sz="quarter" idx="15"/>
          </p:nvPr>
        </p:nvSpPr>
        <p:spPr>
          <a:xfrm>
            <a:off x="6177280" y="1828800"/>
            <a:ext cx="2697480" cy="4343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7" name="Content Placeholder 5">
            <a:extLst>
              <a:ext uri="{FF2B5EF4-FFF2-40B4-BE49-F238E27FC236}">
                <a16:creationId xmlns:a16="http://schemas.microsoft.com/office/drawing/2014/main" id="{F5CE9834-FDD5-344B-94A5-5EE23CC40D06}"/>
              </a:ext>
            </a:extLst>
          </p:cNvPr>
          <p:cNvSpPr>
            <a:spLocks noGrp="1"/>
          </p:cNvSpPr>
          <p:nvPr>
            <p:ph sz="quarter" idx="16"/>
          </p:nvPr>
        </p:nvSpPr>
        <p:spPr>
          <a:xfrm>
            <a:off x="9037320" y="1828800"/>
            <a:ext cx="2697480" cy="4343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Date Placeholder 3">
            <a:extLst>
              <a:ext uri="{FF2B5EF4-FFF2-40B4-BE49-F238E27FC236}">
                <a16:creationId xmlns:a16="http://schemas.microsoft.com/office/drawing/2014/main" id="{5EBC547E-0F68-1C44-BEAD-EF1106F59724}"/>
              </a:ext>
            </a:extLst>
          </p:cNvPr>
          <p:cNvSpPr>
            <a:spLocks noGrp="1"/>
          </p:cNvSpPr>
          <p:nvPr>
            <p:ph type="dt" sz="half" idx="2"/>
          </p:nvPr>
        </p:nvSpPr>
        <p:spPr>
          <a:xfrm>
            <a:off x="964069" y="6400800"/>
            <a:ext cx="689674" cy="457200"/>
          </a:xfrm>
          <a:prstGeom prst="rect">
            <a:avLst/>
          </a:prstGeom>
        </p:spPr>
        <p:txBody>
          <a:bodyPr vert="horz" lIns="91440" tIns="45720" rIns="91440" bIns="45720" rtlCol="0" anchor="ctr"/>
          <a:lstStyle>
            <a:lvl1pPr algn="l">
              <a:defRPr sz="1000">
                <a:solidFill>
                  <a:schemeClr val="tx1">
                    <a:alpha val="25000"/>
                  </a:schemeClr>
                </a:solidFill>
              </a:defRPr>
            </a:lvl1pPr>
          </a:lstStyle>
          <a:p>
            <a:fld id="{7C318FAD-E245-CB44-8789-84AF86E715AD}" type="datetime1">
              <a:rPr lang="en-US" smtClean="0"/>
              <a:pPr/>
              <a:t>4/19/22</a:t>
            </a:fld>
            <a:endParaRPr lang="en-US" dirty="0"/>
          </a:p>
        </p:txBody>
      </p:sp>
      <p:sp>
        <p:nvSpPr>
          <p:cNvPr id="20" name="Footer Placeholder 4">
            <a:extLst>
              <a:ext uri="{FF2B5EF4-FFF2-40B4-BE49-F238E27FC236}">
                <a16:creationId xmlns:a16="http://schemas.microsoft.com/office/drawing/2014/main" id="{FD9C2281-2425-AA46-93C0-EA1112FCBD56}"/>
              </a:ext>
            </a:extLst>
          </p:cNvPr>
          <p:cNvSpPr>
            <a:spLocks noGrp="1"/>
          </p:cNvSpPr>
          <p:nvPr>
            <p:ph type="ftr" sz="quarter" idx="3"/>
          </p:nvPr>
        </p:nvSpPr>
        <p:spPr>
          <a:xfrm>
            <a:off x="1697331" y="6400800"/>
            <a:ext cx="4572000" cy="457200"/>
          </a:xfrm>
          <a:prstGeom prst="rect">
            <a:avLst/>
          </a:prstGeom>
        </p:spPr>
        <p:txBody>
          <a:bodyPr vert="horz" lIns="91440" tIns="45720" rIns="91440" bIns="45720" rtlCol="0" anchor="ctr"/>
          <a:lstStyle>
            <a:lvl1pPr algn="l">
              <a:defRPr sz="1000">
                <a:solidFill>
                  <a:schemeClr val="tx1">
                    <a:alpha val="25000"/>
                  </a:schemeClr>
                </a:solidFill>
              </a:defRPr>
            </a:lvl1pPr>
          </a:lstStyle>
          <a:p>
            <a:endParaRPr lang="en-US" dirty="0"/>
          </a:p>
        </p:txBody>
      </p:sp>
      <p:sp>
        <p:nvSpPr>
          <p:cNvPr id="21" name="Slide Number Placeholder 5">
            <a:extLst>
              <a:ext uri="{FF2B5EF4-FFF2-40B4-BE49-F238E27FC236}">
                <a16:creationId xmlns:a16="http://schemas.microsoft.com/office/drawing/2014/main" id="{C8EE35B9-95E0-0E4D-A188-F4EA31BB119F}"/>
              </a:ext>
            </a:extLst>
          </p:cNvPr>
          <p:cNvSpPr>
            <a:spLocks noGrp="1"/>
          </p:cNvSpPr>
          <p:nvPr>
            <p:ph type="sldNum" sz="quarter" idx="4"/>
          </p:nvPr>
        </p:nvSpPr>
        <p:spPr>
          <a:xfrm>
            <a:off x="464574" y="6400800"/>
            <a:ext cx="455907" cy="457200"/>
          </a:xfrm>
          <a:prstGeom prst="rect">
            <a:avLst/>
          </a:prstGeom>
        </p:spPr>
        <p:txBody>
          <a:bodyPr vert="horz" lIns="91440" tIns="45720" rIns="91440" bIns="45720" rtlCol="0" anchor="ctr"/>
          <a:lstStyle>
            <a:lvl1pPr algn="l">
              <a:defRPr sz="1000">
                <a:solidFill>
                  <a:schemeClr val="tx1">
                    <a:alpha val="25000"/>
                  </a:schemeClr>
                </a:solidFill>
              </a:defRPr>
            </a:lvl1pPr>
          </a:lstStyle>
          <a:p>
            <a:fld id="{3C7A2F6F-4F64-7749-92C0-96B58F4FF395}" type="slidenum">
              <a:rPr lang="en-US" smtClean="0"/>
              <a:pPr/>
              <a:t>‹#›</a:t>
            </a:fld>
            <a:endParaRPr lang="en-US" dirty="0"/>
          </a:p>
        </p:txBody>
      </p:sp>
      <p:sp>
        <p:nvSpPr>
          <p:cNvPr id="22" name="TextBox 21">
            <a:extLst>
              <a:ext uri="{FF2B5EF4-FFF2-40B4-BE49-F238E27FC236}">
                <a16:creationId xmlns:a16="http://schemas.microsoft.com/office/drawing/2014/main" id="{C0F2DC54-3396-0E4D-B62B-7FC8880FD6AF}"/>
              </a:ext>
            </a:extLst>
          </p:cNvPr>
          <p:cNvSpPr txBox="1"/>
          <p:nvPr userDrawn="1"/>
        </p:nvSpPr>
        <p:spPr>
          <a:xfrm>
            <a:off x="8104239" y="6518828"/>
            <a:ext cx="2970215" cy="215444"/>
          </a:xfrm>
          <a:prstGeom prst="rect">
            <a:avLst/>
          </a:prstGeom>
          <a:noFill/>
        </p:spPr>
        <p:txBody>
          <a:bodyPr wrap="square" lIns="0" tIns="45720" rIns="91440" bIns="45720" rtlCol="0" anchor="t" anchorCtr="0">
            <a:spAutoFit/>
          </a:bodyPr>
          <a:lstStyle/>
          <a:p>
            <a:pPr algn="r"/>
            <a:r>
              <a:rPr lang="en-US" sz="800" b="0" kern="1200" dirty="0">
                <a:solidFill>
                  <a:schemeClr val="tx1">
                    <a:alpha val="25000"/>
                  </a:schemeClr>
                </a:solidFill>
                <a:effectLst/>
                <a:latin typeface="+mn-lt"/>
                <a:ea typeface="+mn-ea"/>
                <a:cs typeface="+mn-cs"/>
              </a:rPr>
              <a:t>© 2020 </a:t>
            </a:r>
            <a:r>
              <a:rPr lang="en-US" sz="800" b="0" kern="1200" dirty="0" err="1">
                <a:solidFill>
                  <a:schemeClr val="tx1">
                    <a:alpha val="25000"/>
                  </a:schemeClr>
                </a:solidFill>
                <a:effectLst/>
                <a:latin typeface="+mn-lt"/>
                <a:ea typeface="+mn-ea"/>
                <a:cs typeface="+mn-cs"/>
              </a:rPr>
              <a:t>SiFive</a:t>
            </a:r>
            <a:r>
              <a:rPr lang="en-US" sz="800" b="0" kern="1200" dirty="0">
                <a:solidFill>
                  <a:schemeClr val="tx1">
                    <a:alpha val="25000"/>
                  </a:schemeClr>
                </a:solidFill>
                <a:effectLst/>
                <a:latin typeface="+mn-lt"/>
                <a:ea typeface="+mn-ea"/>
                <a:cs typeface="+mn-cs"/>
              </a:rPr>
              <a:t>. All Rights Reserved.   </a:t>
            </a:r>
          </a:p>
        </p:txBody>
      </p:sp>
      <p:pic>
        <p:nvPicPr>
          <p:cNvPr id="23" name="Picture 22">
            <a:extLst>
              <a:ext uri="{FF2B5EF4-FFF2-40B4-BE49-F238E27FC236}">
                <a16:creationId xmlns:a16="http://schemas.microsoft.com/office/drawing/2014/main" id="{A1C3C562-C5F5-964D-88C1-E476725C6C03}"/>
              </a:ext>
            </a:extLst>
          </p:cNvPr>
          <p:cNvPicPr>
            <a:picLocks noChangeAspect="1"/>
          </p:cNvPicPr>
          <p:nvPr userDrawn="1"/>
        </p:nvPicPr>
        <p:blipFill>
          <a:blip r:embed="rId2">
            <a:alphaModFix amt="25000"/>
          </a:blip>
          <a:stretch>
            <a:fillRect/>
          </a:stretch>
        </p:blipFill>
        <p:spPr>
          <a:xfrm>
            <a:off x="11076390" y="6518828"/>
            <a:ext cx="658410" cy="221145"/>
          </a:xfrm>
          <a:prstGeom prst="rect">
            <a:avLst/>
          </a:prstGeom>
        </p:spPr>
      </p:pic>
    </p:spTree>
    <p:extLst>
      <p:ext uri="{BB962C8B-B14F-4D97-AF65-F5344CB8AC3E}">
        <p14:creationId xmlns:p14="http://schemas.microsoft.com/office/powerpoint/2010/main" val="4194315623"/>
      </p:ext>
    </p:extLst>
  </p:cSld>
  <p:clrMapOvr>
    <a:masterClrMapping/>
  </p:clrMapOvr>
  <p:extLst>
    <p:ext uri="{DCECCB84-F9BA-43D5-87BE-67443E8EF086}">
      <p15:sldGuideLst xmlns:p15="http://schemas.microsoft.com/office/powerpoint/2012/main">
        <p15:guide id="1" pos="3768">
          <p15:clr>
            <a:srgbClr val="FBAE40"/>
          </p15:clr>
        </p15:guide>
        <p15:guide id="2" pos="3912">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Four Column - Yellow">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CE6424-411C-4F47-88ED-5E4FF0EB033C}"/>
              </a:ext>
            </a:extLst>
          </p:cNvPr>
          <p:cNvSpPr>
            <a:spLocks noGrp="1"/>
          </p:cNvSpPr>
          <p:nvPr>
            <p:ph type="title"/>
          </p:nvPr>
        </p:nvSpPr>
        <p:spPr/>
        <p:txBody>
          <a:bodyPr/>
          <a:lstStyle/>
          <a:p>
            <a:r>
              <a:rPr lang="en-US"/>
              <a:t>Click to edit Master title style</a:t>
            </a:r>
          </a:p>
        </p:txBody>
      </p:sp>
      <p:sp>
        <p:nvSpPr>
          <p:cNvPr id="14" name="Rectangle 13">
            <a:extLst>
              <a:ext uri="{FF2B5EF4-FFF2-40B4-BE49-F238E27FC236}">
                <a16:creationId xmlns:a16="http://schemas.microsoft.com/office/drawing/2014/main" id="{AD7D2C08-C03D-994B-BB37-FA43C0222CF1}"/>
              </a:ext>
            </a:extLst>
          </p:cNvPr>
          <p:cNvSpPr/>
          <p:nvPr userDrawn="1"/>
        </p:nvSpPr>
        <p:spPr>
          <a:xfrm>
            <a:off x="0" y="0"/>
            <a:ext cx="12192000" cy="2286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Content Placeholder 5">
            <a:extLst>
              <a:ext uri="{FF2B5EF4-FFF2-40B4-BE49-F238E27FC236}">
                <a16:creationId xmlns:a16="http://schemas.microsoft.com/office/drawing/2014/main" id="{E30562BB-24CC-CA43-A3AE-4A2F64CFA1C7}"/>
              </a:ext>
            </a:extLst>
          </p:cNvPr>
          <p:cNvSpPr>
            <a:spLocks noGrp="1"/>
          </p:cNvSpPr>
          <p:nvPr>
            <p:ph sz="quarter" idx="11"/>
          </p:nvPr>
        </p:nvSpPr>
        <p:spPr>
          <a:xfrm>
            <a:off x="457200" y="1828800"/>
            <a:ext cx="2697480" cy="4343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5" name="Content Placeholder 5">
            <a:extLst>
              <a:ext uri="{FF2B5EF4-FFF2-40B4-BE49-F238E27FC236}">
                <a16:creationId xmlns:a16="http://schemas.microsoft.com/office/drawing/2014/main" id="{96728219-D524-5C48-AC3B-B5BA32050088}"/>
              </a:ext>
            </a:extLst>
          </p:cNvPr>
          <p:cNvSpPr>
            <a:spLocks noGrp="1"/>
          </p:cNvSpPr>
          <p:nvPr>
            <p:ph sz="quarter" idx="14"/>
          </p:nvPr>
        </p:nvSpPr>
        <p:spPr>
          <a:xfrm>
            <a:off x="3317240" y="1828800"/>
            <a:ext cx="2697480" cy="4343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Content Placeholder 5">
            <a:extLst>
              <a:ext uri="{FF2B5EF4-FFF2-40B4-BE49-F238E27FC236}">
                <a16:creationId xmlns:a16="http://schemas.microsoft.com/office/drawing/2014/main" id="{6C719494-F2C8-774D-B0C3-EF133C73C84E}"/>
              </a:ext>
            </a:extLst>
          </p:cNvPr>
          <p:cNvSpPr>
            <a:spLocks noGrp="1"/>
          </p:cNvSpPr>
          <p:nvPr>
            <p:ph sz="quarter" idx="15"/>
          </p:nvPr>
        </p:nvSpPr>
        <p:spPr>
          <a:xfrm>
            <a:off x="6177280" y="1828800"/>
            <a:ext cx="2697480" cy="4343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7" name="Content Placeholder 5">
            <a:extLst>
              <a:ext uri="{FF2B5EF4-FFF2-40B4-BE49-F238E27FC236}">
                <a16:creationId xmlns:a16="http://schemas.microsoft.com/office/drawing/2014/main" id="{4D8D921D-618D-6A47-8E87-EB6E775DEB7F}"/>
              </a:ext>
            </a:extLst>
          </p:cNvPr>
          <p:cNvSpPr>
            <a:spLocks noGrp="1"/>
          </p:cNvSpPr>
          <p:nvPr>
            <p:ph sz="quarter" idx="16"/>
          </p:nvPr>
        </p:nvSpPr>
        <p:spPr>
          <a:xfrm>
            <a:off x="9037320" y="1828800"/>
            <a:ext cx="2697480" cy="4343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Date Placeholder 3">
            <a:extLst>
              <a:ext uri="{FF2B5EF4-FFF2-40B4-BE49-F238E27FC236}">
                <a16:creationId xmlns:a16="http://schemas.microsoft.com/office/drawing/2014/main" id="{AD31B01B-5AB9-C54C-AF3B-F9F2440EEF89}"/>
              </a:ext>
            </a:extLst>
          </p:cNvPr>
          <p:cNvSpPr>
            <a:spLocks noGrp="1"/>
          </p:cNvSpPr>
          <p:nvPr>
            <p:ph type="dt" sz="half" idx="2"/>
          </p:nvPr>
        </p:nvSpPr>
        <p:spPr>
          <a:xfrm>
            <a:off x="964069" y="6400800"/>
            <a:ext cx="689674" cy="457200"/>
          </a:xfrm>
          <a:prstGeom prst="rect">
            <a:avLst/>
          </a:prstGeom>
        </p:spPr>
        <p:txBody>
          <a:bodyPr vert="horz" lIns="91440" tIns="45720" rIns="91440" bIns="45720" rtlCol="0" anchor="ctr"/>
          <a:lstStyle>
            <a:lvl1pPr algn="l">
              <a:defRPr sz="1000">
                <a:solidFill>
                  <a:schemeClr val="tx1">
                    <a:alpha val="25000"/>
                  </a:schemeClr>
                </a:solidFill>
              </a:defRPr>
            </a:lvl1pPr>
          </a:lstStyle>
          <a:p>
            <a:fld id="{7C318FAD-E245-CB44-8789-84AF86E715AD}" type="datetime1">
              <a:rPr lang="en-US" smtClean="0"/>
              <a:pPr/>
              <a:t>4/19/22</a:t>
            </a:fld>
            <a:endParaRPr lang="en-US" dirty="0"/>
          </a:p>
        </p:txBody>
      </p:sp>
      <p:sp>
        <p:nvSpPr>
          <p:cNvPr id="20" name="Footer Placeholder 4">
            <a:extLst>
              <a:ext uri="{FF2B5EF4-FFF2-40B4-BE49-F238E27FC236}">
                <a16:creationId xmlns:a16="http://schemas.microsoft.com/office/drawing/2014/main" id="{BFD649AF-BA2B-EC4B-BC27-800B55680168}"/>
              </a:ext>
            </a:extLst>
          </p:cNvPr>
          <p:cNvSpPr>
            <a:spLocks noGrp="1"/>
          </p:cNvSpPr>
          <p:nvPr>
            <p:ph type="ftr" sz="quarter" idx="3"/>
          </p:nvPr>
        </p:nvSpPr>
        <p:spPr>
          <a:xfrm>
            <a:off x="1697331" y="6400800"/>
            <a:ext cx="4572000" cy="457200"/>
          </a:xfrm>
          <a:prstGeom prst="rect">
            <a:avLst/>
          </a:prstGeom>
        </p:spPr>
        <p:txBody>
          <a:bodyPr vert="horz" lIns="91440" tIns="45720" rIns="91440" bIns="45720" rtlCol="0" anchor="ctr"/>
          <a:lstStyle>
            <a:lvl1pPr algn="l">
              <a:defRPr sz="1000">
                <a:solidFill>
                  <a:schemeClr val="tx1">
                    <a:alpha val="25000"/>
                  </a:schemeClr>
                </a:solidFill>
              </a:defRPr>
            </a:lvl1pPr>
          </a:lstStyle>
          <a:p>
            <a:endParaRPr lang="en-US" dirty="0"/>
          </a:p>
        </p:txBody>
      </p:sp>
      <p:sp>
        <p:nvSpPr>
          <p:cNvPr id="21" name="Slide Number Placeholder 5">
            <a:extLst>
              <a:ext uri="{FF2B5EF4-FFF2-40B4-BE49-F238E27FC236}">
                <a16:creationId xmlns:a16="http://schemas.microsoft.com/office/drawing/2014/main" id="{9203CD00-FE9E-F248-9699-D2533E4A0C7E}"/>
              </a:ext>
            </a:extLst>
          </p:cNvPr>
          <p:cNvSpPr>
            <a:spLocks noGrp="1"/>
          </p:cNvSpPr>
          <p:nvPr>
            <p:ph type="sldNum" sz="quarter" idx="4"/>
          </p:nvPr>
        </p:nvSpPr>
        <p:spPr>
          <a:xfrm>
            <a:off x="464574" y="6400800"/>
            <a:ext cx="455907" cy="457200"/>
          </a:xfrm>
          <a:prstGeom prst="rect">
            <a:avLst/>
          </a:prstGeom>
        </p:spPr>
        <p:txBody>
          <a:bodyPr vert="horz" lIns="91440" tIns="45720" rIns="91440" bIns="45720" rtlCol="0" anchor="ctr"/>
          <a:lstStyle>
            <a:lvl1pPr algn="l">
              <a:defRPr sz="1000">
                <a:solidFill>
                  <a:schemeClr val="tx1">
                    <a:alpha val="25000"/>
                  </a:schemeClr>
                </a:solidFill>
              </a:defRPr>
            </a:lvl1pPr>
          </a:lstStyle>
          <a:p>
            <a:fld id="{3C7A2F6F-4F64-7749-92C0-96B58F4FF395}" type="slidenum">
              <a:rPr lang="en-US" smtClean="0"/>
              <a:pPr/>
              <a:t>‹#›</a:t>
            </a:fld>
            <a:endParaRPr lang="en-US" dirty="0"/>
          </a:p>
        </p:txBody>
      </p:sp>
      <p:sp>
        <p:nvSpPr>
          <p:cNvPr id="22" name="TextBox 21">
            <a:extLst>
              <a:ext uri="{FF2B5EF4-FFF2-40B4-BE49-F238E27FC236}">
                <a16:creationId xmlns:a16="http://schemas.microsoft.com/office/drawing/2014/main" id="{1EF08F1E-8C2D-724A-A6CF-6F5955257052}"/>
              </a:ext>
            </a:extLst>
          </p:cNvPr>
          <p:cNvSpPr txBox="1"/>
          <p:nvPr userDrawn="1"/>
        </p:nvSpPr>
        <p:spPr>
          <a:xfrm>
            <a:off x="8104239" y="6518828"/>
            <a:ext cx="2970215" cy="215444"/>
          </a:xfrm>
          <a:prstGeom prst="rect">
            <a:avLst/>
          </a:prstGeom>
          <a:noFill/>
        </p:spPr>
        <p:txBody>
          <a:bodyPr wrap="square" lIns="0" tIns="45720" rIns="91440" bIns="45720" rtlCol="0" anchor="t" anchorCtr="0">
            <a:spAutoFit/>
          </a:bodyPr>
          <a:lstStyle/>
          <a:p>
            <a:pPr algn="r"/>
            <a:r>
              <a:rPr lang="en-US" sz="800" b="0" kern="1200" dirty="0">
                <a:solidFill>
                  <a:schemeClr val="tx1">
                    <a:alpha val="25000"/>
                  </a:schemeClr>
                </a:solidFill>
                <a:effectLst/>
                <a:latin typeface="+mn-lt"/>
                <a:ea typeface="+mn-ea"/>
                <a:cs typeface="+mn-cs"/>
              </a:rPr>
              <a:t>© 2020 </a:t>
            </a:r>
            <a:r>
              <a:rPr lang="en-US" sz="800" b="0" kern="1200" dirty="0" err="1">
                <a:solidFill>
                  <a:schemeClr val="tx1">
                    <a:alpha val="25000"/>
                  </a:schemeClr>
                </a:solidFill>
                <a:effectLst/>
                <a:latin typeface="+mn-lt"/>
                <a:ea typeface="+mn-ea"/>
                <a:cs typeface="+mn-cs"/>
              </a:rPr>
              <a:t>SiFive</a:t>
            </a:r>
            <a:r>
              <a:rPr lang="en-US" sz="800" b="0" kern="1200" dirty="0">
                <a:solidFill>
                  <a:schemeClr val="tx1">
                    <a:alpha val="25000"/>
                  </a:schemeClr>
                </a:solidFill>
                <a:effectLst/>
                <a:latin typeface="+mn-lt"/>
                <a:ea typeface="+mn-ea"/>
                <a:cs typeface="+mn-cs"/>
              </a:rPr>
              <a:t>. All Rights Reserved.   </a:t>
            </a:r>
          </a:p>
        </p:txBody>
      </p:sp>
      <p:pic>
        <p:nvPicPr>
          <p:cNvPr id="23" name="Picture 22">
            <a:extLst>
              <a:ext uri="{FF2B5EF4-FFF2-40B4-BE49-F238E27FC236}">
                <a16:creationId xmlns:a16="http://schemas.microsoft.com/office/drawing/2014/main" id="{F4EBEFB6-9734-0740-B0B9-91A1279F3EBB}"/>
              </a:ext>
            </a:extLst>
          </p:cNvPr>
          <p:cNvPicPr>
            <a:picLocks noChangeAspect="1"/>
          </p:cNvPicPr>
          <p:nvPr userDrawn="1"/>
        </p:nvPicPr>
        <p:blipFill>
          <a:blip r:embed="rId2">
            <a:alphaModFix amt="25000"/>
          </a:blip>
          <a:stretch>
            <a:fillRect/>
          </a:stretch>
        </p:blipFill>
        <p:spPr>
          <a:xfrm>
            <a:off x="11076390" y="6518828"/>
            <a:ext cx="658410" cy="221145"/>
          </a:xfrm>
          <a:prstGeom prst="rect">
            <a:avLst/>
          </a:prstGeom>
        </p:spPr>
      </p:pic>
    </p:spTree>
    <p:extLst>
      <p:ext uri="{BB962C8B-B14F-4D97-AF65-F5344CB8AC3E}">
        <p14:creationId xmlns:p14="http://schemas.microsoft.com/office/powerpoint/2010/main" val="820341840"/>
      </p:ext>
    </p:extLst>
  </p:cSld>
  <p:clrMapOvr>
    <a:masterClrMapping/>
  </p:clrMapOvr>
  <p:extLst>
    <p:ext uri="{DCECCB84-F9BA-43D5-87BE-67443E8EF086}">
      <p15:sldGuideLst xmlns:p15="http://schemas.microsoft.com/office/powerpoint/2012/main">
        <p15:guide id="1" pos="3768">
          <p15:clr>
            <a:srgbClr val="FBAE40"/>
          </p15:clr>
        </p15:guide>
        <p15:guide id="2" pos="3912">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Four Column - Re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CE6424-411C-4F47-88ED-5E4FF0EB033C}"/>
              </a:ext>
            </a:extLst>
          </p:cNvPr>
          <p:cNvSpPr>
            <a:spLocks noGrp="1"/>
          </p:cNvSpPr>
          <p:nvPr>
            <p:ph type="title"/>
          </p:nvPr>
        </p:nvSpPr>
        <p:spPr/>
        <p:txBody>
          <a:bodyPr/>
          <a:lstStyle/>
          <a:p>
            <a:r>
              <a:rPr lang="en-US"/>
              <a:t>Click to edit Master title style</a:t>
            </a:r>
          </a:p>
        </p:txBody>
      </p:sp>
      <p:sp>
        <p:nvSpPr>
          <p:cNvPr id="14" name="Rectangle 13">
            <a:extLst>
              <a:ext uri="{FF2B5EF4-FFF2-40B4-BE49-F238E27FC236}">
                <a16:creationId xmlns:a16="http://schemas.microsoft.com/office/drawing/2014/main" id="{AD7D2C08-C03D-994B-BB37-FA43C0222CF1}"/>
              </a:ext>
            </a:extLst>
          </p:cNvPr>
          <p:cNvSpPr/>
          <p:nvPr userDrawn="1"/>
        </p:nvSpPr>
        <p:spPr>
          <a:xfrm>
            <a:off x="0" y="0"/>
            <a:ext cx="12192000" cy="228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Content Placeholder 5">
            <a:extLst>
              <a:ext uri="{FF2B5EF4-FFF2-40B4-BE49-F238E27FC236}">
                <a16:creationId xmlns:a16="http://schemas.microsoft.com/office/drawing/2014/main" id="{8B01EE3A-F038-AF44-A81D-A6A123B9A89D}"/>
              </a:ext>
            </a:extLst>
          </p:cNvPr>
          <p:cNvSpPr>
            <a:spLocks noGrp="1"/>
          </p:cNvSpPr>
          <p:nvPr>
            <p:ph sz="quarter" idx="11"/>
          </p:nvPr>
        </p:nvSpPr>
        <p:spPr>
          <a:xfrm>
            <a:off x="457200" y="1828800"/>
            <a:ext cx="2697480" cy="4343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5" name="Content Placeholder 5">
            <a:extLst>
              <a:ext uri="{FF2B5EF4-FFF2-40B4-BE49-F238E27FC236}">
                <a16:creationId xmlns:a16="http://schemas.microsoft.com/office/drawing/2014/main" id="{12E48FF8-A8C7-3F4E-9691-59BA0477D7EC}"/>
              </a:ext>
            </a:extLst>
          </p:cNvPr>
          <p:cNvSpPr>
            <a:spLocks noGrp="1"/>
          </p:cNvSpPr>
          <p:nvPr>
            <p:ph sz="quarter" idx="14"/>
          </p:nvPr>
        </p:nvSpPr>
        <p:spPr>
          <a:xfrm>
            <a:off x="3317240" y="1828800"/>
            <a:ext cx="2697480" cy="4343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Content Placeholder 5">
            <a:extLst>
              <a:ext uri="{FF2B5EF4-FFF2-40B4-BE49-F238E27FC236}">
                <a16:creationId xmlns:a16="http://schemas.microsoft.com/office/drawing/2014/main" id="{C57D6A0B-84F3-F74C-8D1E-7D2DB5323D78}"/>
              </a:ext>
            </a:extLst>
          </p:cNvPr>
          <p:cNvSpPr>
            <a:spLocks noGrp="1"/>
          </p:cNvSpPr>
          <p:nvPr>
            <p:ph sz="quarter" idx="15"/>
          </p:nvPr>
        </p:nvSpPr>
        <p:spPr>
          <a:xfrm>
            <a:off x="6177280" y="1828800"/>
            <a:ext cx="2697480" cy="4343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7" name="Content Placeholder 5">
            <a:extLst>
              <a:ext uri="{FF2B5EF4-FFF2-40B4-BE49-F238E27FC236}">
                <a16:creationId xmlns:a16="http://schemas.microsoft.com/office/drawing/2014/main" id="{7B5271DB-FB68-7B4C-9550-1CD92A513EEC}"/>
              </a:ext>
            </a:extLst>
          </p:cNvPr>
          <p:cNvSpPr>
            <a:spLocks noGrp="1"/>
          </p:cNvSpPr>
          <p:nvPr>
            <p:ph sz="quarter" idx="16"/>
          </p:nvPr>
        </p:nvSpPr>
        <p:spPr>
          <a:xfrm>
            <a:off x="9037320" y="1828800"/>
            <a:ext cx="2697480" cy="4343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Date Placeholder 3">
            <a:extLst>
              <a:ext uri="{FF2B5EF4-FFF2-40B4-BE49-F238E27FC236}">
                <a16:creationId xmlns:a16="http://schemas.microsoft.com/office/drawing/2014/main" id="{7D6B66E3-5F38-484A-97B8-FEA3E00A3A55}"/>
              </a:ext>
            </a:extLst>
          </p:cNvPr>
          <p:cNvSpPr>
            <a:spLocks noGrp="1"/>
          </p:cNvSpPr>
          <p:nvPr>
            <p:ph type="dt" sz="half" idx="2"/>
          </p:nvPr>
        </p:nvSpPr>
        <p:spPr>
          <a:xfrm>
            <a:off x="964069" y="6400800"/>
            <a:ext cx="689674" cy="457200"/>
          </a:xfrm>
          <a:prstGeom prst="rect">
            <a:avLst/>
          </a:prstGeom>
        </p:spPr>
        <p:txBody>
          <a:bodyPr vert="horz" lIns="91440" tIns="45720" rIns="91440" bIns="45720" rtlCol="0" anchor="ctr"/>
          <a:lstStyle>
            <a:lvl1pPr algn="l">
              <a:defRPr sz="1000">
                <a:solidFill>
                  <a:schemeClr val="tx1">
                    <a:alpha val="25000"/>
                  </a:schemeClr>
                </a:solidFill>
              </a:defRPr>
            </a:lvl1pPr>
          </a:lstStyle>
          <a:p>
            <a:fld id="{7C318FAD-E245-CB44-8789-84AF86E715AD}" type="datetime1">
              <a:rPr lang="en-US" smtClean="0"/>
              <a:pPr/>
              <a:t>4/19/22</a:t>
            </a:fld>
            <a:endParaRPr lang="en-US" dirty="0"/>
          </a:p>
        </p:txBody>
      </p:sp>
      <p:sp>
        <p:nvSpPr>
          <p:cNvPr id="20" name="Footer Placeholder 4">
            <a:extLst>
              <a:ext uri="{FF2B5EF4-FFF2-40B4-BE49-F238E27FC236}">
                <a16:creationId xmlns:a16="http://schemas.microsoft.com/office/drawing/2014/main" id="{56DC480D-5F94-A240-A369-9B8EBAB58737}"/>
              </a:ext>
            </a:extLst>
          </p:cNvPr>
          <p:cNvSpPr>
            <a:spLocks noGrp="1"/>
          </p:cNvSpPr>
          <p:nvPr>
            <p:ph type="ftr" sz="quarter" idx="3"/>
          </p:nvPr>
        </p:nvSpPr>
        <p:spPr>
          <a:xfrm>
            <a:off x="1697331" y="6400800"/>
            <a:ext cx="4572000" cy="457200"/>
          </a:xfrm>
          <a:prstGeom prst="rect">
            <a:avLst/>
          </a:prstGeom>
        </p:spPr>
        <p:txBody>
          <a:bodyPr vert="horz" lIns="91440" tIns="45720" rIns="91440" bIns="45720" rtlCol="0" anchor="ctr"/>
          <a:lstStyle>
            <a:lvl1pPr algn="l">
              <a:defRPr sz="1000">
                <a:solidFill>
                  <a:schemeClr val="tx1">
                    <a:alpha val="25000"/>
                  </a:schemeClr>
                </a:solidFill>
              </a:defRPr>
            </a:lvl1pPr>
          </a:lstStyle>
          <a:p>
            <a:endParaRPr lang="en-US" dirty="0"/>
          </a:p>
        </p:txBody>
      </p:sp>
      <p:sp>
        <p:nvSpPr>
          <p:cNvPr id="21" name="Slide Number Placeholder 5">
            <a:extLst>
              <a:ext uri="{FF2B5EF4-FFF2-40B4-BE49-F238E27FC236}">
                <a16:creationId xmlns:a16="http://schemas.microsoft.com/office/drawing/2014/main" id="{D4A0040C-BDDF-314F-893A-F0AC1F663F9D}"/>
              </a:ext>
            </a:extLst>
          </p:cNvPr>
          <p:cNvSpPr>
            <a:spLocks noGrp="1"/>
          </p:cNvSpPr>
          <p:nvPr>
            <p:ph type="sldNum" sz="quarter" idx="4"/>
          </p:nvPr>
        </p:nvSpPr>
        <p:spPr>
          <a:xfrm>
            <a:off x="464574" y="6400800"/>
            <a:ext cx="455907" cy="457200"/>
          </a:xfrm>
          <a:prstGeom prst="rect">
            <a:avLst/>
          </a:prstGeom>
        </p:spPr>
        <p:txBody>
          <a:bodyPr vert="horz" lIns="91440" tIns="45720" rIns="91440" bIns="45720" rtlCol="0" anchor="ctr"/>
          <a:lstStyle>
            <a:lvl1pPr algn="l">
              <a:defRPr sz="1000">
                <a:solidFill>
                  <a:schemeClr val="tx1">
                    <a:alpha val="25000"/>
                  </a:schemeClr>
                </a:solidFill>
              </a:defRPr>
            </a:lvl1pPr>
          </a:lstStyle>
          <a:p>
            <a:fld id="{3C7A2F6F-4F64-7749-92C0-96B58F4FF395}" type="slidenum">
              <a:rPr lang="en-US" smtClean="0"/>
              <a:pPr/>
              <a:t>‹#›</a:t>
            </a:fld>
            <a:endParaRPr lang="en-US" dirty="0"/>
          </a:p>
        </p:txBody>
      </p:sp>
      <p:sp>
        <p:nvSpPr>
          <p:cNvPr id="22" name="TextBox 21">
            <a:extLst>
              <a:ext uri="{FF2B5EF4-FFF2-40B4-BE49-F238E27FC236}">
                <a16:creationId xmlns:a16="http://schemas.microsoft.com/office/drawing/2014/main" id="{EFEA7994-39A9-CC40-9E1F-AA8597CA6EE8}"/>
              </a:ext>
            </a:extLst>
          </p:cNvPr>
          <p:cNvSpPr txBox="1"/>
          <p:nvPr userDrawn="1"/>
        </p:nvSpPr>
        <p:spPr>
          <a:xfrm>
            <a:off x="8104239" y="6518828"/>
            <a:ext cx="2970215" cy="215444"/>
          </a:xfrm>
          <a:prstGeom prst="rect">
            <a:avLst/>
          </a:prstGeom>
          <a:noFill/>
        </p:spPr>
        <p:txBody>
          <a:bodyPr wrap="square" lIns="0" tIns="45720" rIns="91440" bIns="45720" rtlCol="0" anchor="t" anchorCtr="0">
            <a:spAutoFit/>
          </a:bodyPr>
          <a:lstStyle/>
          <a:p>
            <a:pPr algn="r"/>
            <a:r>
              <a:rPr lang="en-US" sz="800" b="0" kern="1200" dirty="0">
                <a:solidFill>
                  <a:schemeClr val="tx1">
                    <a:alpha val="25000"/>
                  </a:schemeClr>
                </a:solidFill>
                <a:effectLst/>
                <a:latin typeface="+mn-lt"/>
                <a:ea typeface="+mn-ea"/>
                <a:cs typeface="+mn-cs"/>
              </a:rPr>
              <a:t>© 2020 </a:t>
            </a:r>
            <a:r>
              <a:rPr lang="en-US" sz="800" b="0" kern="1200" dirty="0" err="1">
                <a:solidFill>
                  <a:schemeClr val="tx1">
                    <a:alpha val="25000"/>
                  </a:schemeClr>
                </a:solidFill>
                <a:effectLst/>
                <a:latin typeface="+mn-lt"/>
                <a:ea typeface="+mn-ea"/>
                <a:cs typeface="+mn-cs"/>
              </a:rPr>
              <a:t>SiFive</a:t>
            </a:r>
            <a:r>
              <a:rPr lang="en-US" sz="800" b="0" kern="1200" dirty="0">
                <a:solidFill>
                  <a:schemeClr val="tx1">
                    <a:alpha val="25000"/>
                  </a:schemeClr>
                </a:solidFill>
                <a:effectLst/>
                <a:latin typeface="+mn-lt"/>
                <a:ea typeface="+mn-ea"/>
                <a:cs typeface="+mn-cs"/>
              </a:rPr>
              <a:t>. All Rights Reserved.   </a:t>
            </a:r>
          </a:p>
        </p:txBody>
      </p:sp>
      <p:pic>
        <p:nvPicPr>
          <p:cNvPr id="23" name="Picture 22">
            <a:extLst>
              <a:ext uri="{FF2B5EF4-FFF2-40B4-BE49-F238E27FC236}">
                <a16:creationId xmlns:a16="http://schemas.microsoft.com/office/drawing/2014/main" id="{168B6763-FFCF-434C-A289-5A6F474FAB8D}"/>
              </a:ext>
            </a:extLst>
          </p:cNvPr>
          <p:cNvPicPr>
            <a:picLocks noChangeAspect="1"/>
          </p:cNvPicPr>
          <p:nvPr userDrawn="1"/>
        </p:nvPicPr>
        <p:blipFill>
          <a:blip r:embed="rId2">
            <a:alphaModFix amt="25000"/>
          </a:blip>
          <a:stretch>
            <a:fillRect/>
          </a:stretch>
        </p:blipFill>
        <p:spPr>
          <a:xfrm>
            <a:off x="11076390" y="6518828"/>
            <a:ext cx="658410" cy="221145"/>
          </a:xfrm>
          <a:prstGeom prst="rect">
            <a:avLst/>
          </a:prstGeom>
        </p:spPr>
      </p:pic>
    </p:spTree>
    <p:extLst>
      <p:ext uri="{BB962C8B-B14F-4D97-AF65-F5344CB8AC3E}">
        <p14:creationId xmlns:p14="http://schemas.microsoft.com/office/powerpoint/2010/main" val="4045225182"/>
      </p:ext>
    </p:extLst>
  </p:cSld>
  <p:clrMapOvr>
    <a:masterClrMapping/>
  </p:clrMapOvr>
  <p:extLst>
    <p:ext uri="{DCECCB84-F9BA-43D5-87BE-67443E8EF086}">
      <p15:sldGuideLst xmlns:p15="http://schemas.microsoft.com/office/powerpoint/2012/main">
        <p15:guide id="1" pos="3768">
          <p15:clr>
            <a:srgbClr val="FBAE40"/>
          </p15:clr>
        </p15:guide>
        <p15:guide id="2" pos="3912">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Five Column - Blu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CE6424-411C-4F47-88ED-5E4FF0EB033C}"/>
              </a:ext>
            </a:extLst>
          </p:cNvPr>
          <p:cNvSpPr>
            <a:spLocks noGrp="1"/>
          </p:cNvSpPr>
          <p:nvPr>
            <p:ph type="title"/>
          </p:nvPr>
        </p:nvSpPr>
        <p:spPr/>
        <p:txBody>
          <a:bodyPr/>
          <a:lstStyle/>
          <a:p>
            <a:r>
              <a:rPr lang="en-US"/>
              <a:t>Click to edit Master title style</a:t>
            </a:r>
          </a:p>
        </p:txBody>
      </p:sp>
      <p:sp>
        <p:nvSpPr>
          <p:cNvPr id="22" name="Rectangle 21">
            <a:extLst>
              <a:ext uri="{FF2B5EF4-FFF2-40B4-BE49-F238E27FC236}">
                <a16:creationId xmlns:a16="http://schemas.microsoft.com/office/drawing/2014/main" id="{0916EF73-2590-1841-B6B3-42B166129680}"/>
              </a:ext>
            </a:extLst>
          </p:cNvPr>
          <p:cNvSpPr/>
          <p:nvPr userDrawn="1"/>
        </p:nvSpPr>
        <p:spPr>
          <a:xfrm>
            <a:off x="0" y="0"/>
            <a:ext cx="12192000" cy="228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Content Placeholder 5">
            <a:extLst>
              <a:ext uri="{FF2B5EF4-FFF2-40B4-BE49-F238E27FC236}">
                <a16:creationId xmlns:a16="http://schemas.microsoft.com/office/drawing/2014/main" id="{AE8794B2-08FA-2749-8EF2-76F89005ABA9}"/>
              </a:ext>
            </a:extLst>
          </p:cNvPr>
          <p:cNvSpPr>
            <a:spLocks noGrp="1"/>
          </p:cNvSpPr>
          <p:nvPr>
            <p:ph sz="quarter" idx="11"/>
          </p:nvPr>
        </p:nvSpPr>
        <p:spPr>
          <a:xfrm>
            <a:off x="457200" y="1828800"/>
            <a:ext cx="2057400" cy="4343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6" name="Content Placeholder 5">
            <a:extLst>
              <a:ext uri="{FF2B5EF4-FFF2-40B4-BE49-F238E27FC236}">
                <a16:creationId xmlns:a16="http://schemas.microsoft.com/office/drawing/2014/main" id="{CDCAE0DB-BC5D-C54C-A82C-67BFECB58F60}"/>
              </a:ext>
            </a:extLst>
          </p:cNvPr>
          <p:cNvSpPr>
            <a:spLocks noGrp="1"/>
          </p:cNvSpPr>
          <p:nvPr>
            <p:ph sz="quarter" idx="12"/>
          </p:nvPr>
        </p:nvSpPr>
        <p:spPr>
          <a:xfrm>
            <a:off x="2762250" y="1828800"/>
            <a:ext cx="2057400" cy="4343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7" name="Content Placeholder 5">
            <a:extLst>
              <a:ext uri="{FF2B5EF4-FFF2-40B4-BE49-F238E27FC236}">
                <a16:creationId xmlns:a16="http://schemas.microsoft.com/office/drawing/2014/main" id="{56512AAC-1DD6-124F-8998-165FEB5D85C8}"/>
              </a:ext>
            </a:extLst>
          </p:cNvPr>
          <p:cNvSpPr>
            <a:spLocks noGrp="1"/>
          </p:cNvSpPr>
          <p:nvPr>
            <p:ph sz="quarter" idx="13"/>
          </p:nvPr>
        </p:nvSpPr>
        <p:spPr>
          <a:xfrm>
            <a:off x="5067300" y="1828800"/>
            <a:ext cx="2057400" cy="4343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8" name="Content Placeholder 5">
            <a:extLst>
              <a:ext uri="{FF2B5EF4-FFF2-40B4-BE49-F238E27FC236}">
                <a16:creationId xmlns:a16="http://schemas.microsoft.com/office/drawing/2014/main" id="{6B35E78E-6413-5340-8601-A6D24C89F485}"/>
              </a:ext>
            </a:extLst>
          </p:cNvPr>
          <p:cNvSpPr>
            <a:spLocks noGrp="1"/>
          </p:cNvSpPr>
          <p:nvPr>
            <p:ph sz="quarter" idx="14"/>
          </p:nvPr>
        </p:nvSpPr>
        <p:spPr>
          <a:xfrm>
            <a:off x="7372350" y="1828800"/>
            <a:ext cx="2057400" cy="4343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9" name="Content Placeholder 5">
            <a:extLst>
              <a:ext uri="{FF2B5EF4-FFF2-40B4-BE49-F238E27FC236}">
                <a16:creationId xmlns:a16="http://schemas.microsoft.com/office/drawing/2014/main" id="{59D9DFA4-18DB-0E49-B9A4-66F1FC059090}"/>
              </a:ext>
            </a:extLst>
          </p:cNvPr>
          <p:cNvSpPr>
            <a:spLocks noGrp="1"/>
          </p:cNvSpPr>
          <p:nvPr>
            <p:ph sz="quarter" idx="15"/>
          </p:nvPr>
        </p:nvSpPr>
        <p:spPr>
          <a:xfrm>
            <a:off x="9677400" y="1828800"/>
            <a:ext cx="2057400" cy="4343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Date Placeholder 3">
            <a:extLst>
              <a:ext uri="{FF2B5EF4-FFF2-40B4-BE49-F238E27FC236}">
                <a16:creationId xmlns:a16="http://schemas.microsoft.com/office/drawing/2014/main" id="{FA2E2948-1E96-5145-95D7-1E27EA5C21F2}"/>
              </a:ext>
            </a:extLst>
          </p:cNvPr>
          <p:cNvSpPr>
            <a:spLocks noGrp="1"/>
          </p:cNvSpPr>
          <p:nvPr>
            <p:ph type="dt" sz="half" idx="2"/>
          </p:nvPr>
        </p:nvSpPr>
        <p:spPr>
          <a:xfrm>
            <a:off x="964069" y="6400800"/>
            <a:ext cx="689674" cy="457200"/>
          </a:xfrm>
          <a:prstGeom prst="rect">
            <a:avLst/>
          </a:prstGeom>
        </p:spPr>
        <p:txBody>
          <a:bodyPr vert="horz" lIns="91440" tIns="45720" rIns="91440" bIns="45720" rtlCol="0" anchor="ctr"/>
          <a:lstStyle>
            <a:lvl1pPr algn="l">
              <a:defRPr sz="1000">
                <a:solidFill>
                  <a:schemeClr val="tx1">
                    <a:alpha val="25000"/>
                  </a:schemeClr>
                </a:solidFill>
              </a:defRPr>
            </a:lvl1pPr>
          </a:lstStyle>
          <a:p>
            <a:fld id="{7C318FAD-E245-CB44-8789-84AF86E715AD}" type="datetime1">
              <a:rPr lang="en-US" smtClean="0"/>
              <a:pPr/>
              <a:t>4/19/22</a:t>
            </a:fld>
            <a:endParaRPr lang="en-US" dirty="0"/>
          </a:p>
        </p:txBody>
      </p:sp>
      <p:sp>
        <p:nvSpPr>
          <p:cNvPr id="18" name="Footer Placeholder 4">
            <a:extLst>
              <a:ext uri="{FF2B5EF4-FFF2-40B4-BE49-F238E27FC236}">
                <a16:creationId xmlns:a16="http://schemas.microsoft.com/office/drawing/2014/main" id="{319D5CCE-CFBF-DD4F-829B-3A539BFC27C6}"/>
              </a:ext>
            </a:extLst>
          </p:cNvPr>
          <p:cNvSpPr>
            <a:spLocks noGrp="1"/>
          </p:cNvSpPr>
          <p:nvPr>
            <p:ph type="ftr" sz="quarter" idx="3"/>
          </p:nvPr>
        </p:nvSpPr>
        <p:spPr>
          <a:xfrm>
            <a:off x="1697331" y="6400800"/>
            <a:ext cx="4572000" cy="457200"/>
          </a:xfrm>
          <a:prstGeom prst="rect">
            <a:avLst/>
          </a:prstGeom>
        </p:spPr>
        <p:txBody>
          <a:bodyPr vert="horz" lIns="91440" tIns="45720" rIns="91440" bIns="45720" rtlCol="0" anchor="ctr"/>
          <a:lstStyle>
            <a:lvl1pPr algn="l">
              <a:defRPr sz="1000">
                <a:solidFill>
                  <a:schemeClr val="tx1">
                    <a:alpha val="25000"/>
                  </a:schemeClr>
                </a:solidFill>
              </a:defRPr>
            </a:lvl1pPr>
          </a:lstStyle>
          <a:p>
            <a:endParaRPr lang="en-US" dirty="0"/>
          </a:p>
        </p:txBody>
      </p:sp>
      <p:sp>
        <p:nvSpPr>
          <p:cNvPr id="19" name="Slide Number Placeholder 5">
            <a:extLst>
              <a:ext uri="{FF2B5EF4-FFF2-40B4-BE49-F238E27FC236}">
                <a16:creationId xmlns:a16="http://schemas.microsoft.com/office/drawing/2014/main" id="{504063ED-DCD9-304E-A3F6-EADE85CD18B9}"/>
              </a:ext>
            </a:extLst>
          </p:cNvPr>
          <p:cNvSpPr>
            <a:spLocks noGrp="1"/>
          </p:cNvSpPr>
          <p:nvPr>
            <p:ph type="sldNum" sz="quarter" idx="4"/>
          </p:nvPr>
        </p:nvSpPr>
        <p:spPr>
          <a:xfrm>
            <a:off x="464574" y="6400800"/>
            <a:ext cx="455907" cy="457200"/>
          </a:xfrm>
          <a:prstGeom prst="rect">
            <a:avLst/>
          </a:prstGeom>
        </p:spPr>
        <p:txBody>
          <a:bodyPr vert="horz" lIns="91440" tIns="45720" rIns="91440" bIns="45720" rtlCol="0" anchor="ctr"/>
          <a:lstStyle>
            <a:lvl1pPr algn="l">
              <a:defRPr sz="1000">
                <a:solidFill>
                  <a:schemeClr val="tx1">
                    <a:alpha val="25000"/>
                  </a:schemeClr>
                </a:solidFill>
              </a:defRPr>
            </a:lvl1pPr>
          </a:lstStyle>
          <a:p>
            <a:fld id="{3C7A2F6F-4F64-7749-92C0-96B58F4FF395}" type="slidenum">
              <a:rPr lang="en-US" smtClean="0"/>
              <a:pPr/>
              <a:t>‹#›</a:t>
            </a:fld>
            <a:endParaRPr lang="en-US" dirty="0"/>
          </a:p>
        </p:txBody>
      </p:sp>
      <p:sp>
        <p:nvSpPr>
          <p:cNvPr id="20" name="TextBox 19">
            <a:extLst>
              <a:ext uri="{FF2B5EF4-FFF2-40B4-BE49-F238E27FC236}">
                <a16:creationId xmlns:a16="http://schemas.microsoft.com/office/drawing/2014/main" id="{B2011208-7004-3044-A0D4-06E8BB3C4B98}"/>
              </a:ext>
            </a:extLst>
          </p:cNvPr>
          <p:cNvSpPr txBox="1"/>
          <p:nvPr userDrawn="1"/>
        </p:nvSpPr>
        <p:spPr>
          <a:xfrm>
            <a:off x="8104239" y="6518828"/>
            <a:ext cx="2970215" cy="215444"/>
          </a:xfrm>
          <a:prstGeom prst="rect">
            <a:avLst/>
          </a:prstGeom>
          <a:noFill/>
        </p:spPr>
        <p:txBody>
          <a:bodyPr wrap="square" lIns="0" tIns="45720" rIns="91440" bIns="45720" rtlCol="0" anchor="t" anchorCtr="0">
            <a:spAutoFit/>
          </a:bodyPr>
          <a:lstStyle/>
          <a:p>
            <a:pPr algn="r"/>
            <a:r>
              <a:rPr lang="en-US" sz="800" b="0" kern="1200" dirty="0">
                <a:solidFill>
                  <a:schemeClr val="tx1">
                    <a:alpha val="25000"/>
                  </a:schemeClr>
                </a:solidFill>
                <a:effectLst/>
                <a:latin typeface="+mn-lt"/>
                <a:ea typeface="+mn-ea"/>
                <a:cs typeface="+mn-cs"/>
              </a:rPr>
              <a:t>© 2020 </a:t>
            </a:r>
            <a:r>
              <a:rPr lang="en-US" sz="800" b="0" kern="1200" dirty="0" err="1">
                <a:solidFill>
                  <a:schemeClr val="tx1">
                    <a:alpha val="25000"/>
                  </a:schemeClr>
                </a:solidFill>
                <a:effectLst/>
                <a:latin typeface="+mn-lt"/>
                <a:ea typeface="+mn-ea"/>
                <a:cs typeface="+mn-cs"/>
              </a:rPr>
              <a:t>SiFive</a:t>
            </a:r>
            <a:r>
              <a:rPr lang="en-US" sz="800" b="0" kern="1200" dirty="0">
                <a:solidFill>
                  <a:schemeClr val="tx1">
                    <a:alpha val="25000"/>
                  </a:schemeClr>
                </a:solidFill>
                <a:effectLst/>
                <a:latin typeface="+mn-lt"/>
                <a:ea typeface="+mn-ea"/>
                <a:cs typeface="+mn-cs"/>
              </a:rPr>
              <a:t>. All Rights Reserved.   </a:t>
            </a:r>
          </a:p>
        </p:txBody>
      </p:sp>
      <p:pic>
        <p:nvPicPr>
          <p:cNvPr id="21" name="Picture 20">
            <a:extLst>
              <a:ext uri="{FF2B5EF4-FFF2-40B4-BE49-F238E27FC236}">
                <a16:creationId xmlns:a16="http://schemas.microsoft.com/office/drawing/2014/main" id="{A94437E9-157E-034B-9285-96A010CDADE5}"/>
              </a:ext>
            </a:extLst>
          </p:cNvPr>
          <p:cNvPicPr>
            <a:picLocks noChangeAspect="1"/>
          </p:cNvPicPr>
          <p:nvPr userDrawn="1"/>
        </p:nvPicPr>
        <p:blipFill>
          <a:blip r:embed="rId2">
            <a:alphaModFix amt="25000"/>
          </a:blip>
          <a:stretch>
            <a:fillRect/>
          </a:stretch>
        </p:blipFill>
        <p:spPr>
          <a:xfrm>
            <a:off x="11076390" y="6518828"/>
            <a:ext cx="658410" cy="221145"/>
          </a:xfrm>
          <a:prstGeom prst="rect">
            <a:avLst/>
          </a:prstGeom>
        </p:spPr>
      </p:pic>
    </p:spTree>
    <p:extLst>
      <p:ext uri="{BB962C8B-B14F-4D97-AF65-F5344CB8AC3E}">
        <p14:creationId xmlns:p14="http://schemas.microsoft.com/office/powerpoint/2010/main" val="2119998822"/>
      </p:ext>
    </p:extLst>
  </p:cSld>
  <p:clrMapOvr>
    <a:masterClrMapping/>
  </p:clrMapOvr>
  <p:extLst>
    <p:ext uri="{DCECCB84-F9BA-43D5-87BE-67443E8EF086}">
      <p15:sldGuideLst xmlns:p15="http://schemas.microsoft.com/office/powerpoint/2012/main">
        <p15:guide id="1" pos="3768">
          <p15:clr>
            <a:srgbClr val="FBAE40"/>
          </p15:clr>
        </p15:guide>
        <p15:guide id="2" pos="3912">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Five Column - Purp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CE6424-411C-4F47-88ED-5E4FF0EB033C}"/>
              </a:ext>
            </a:extLst>
          </p:cNvPr>
          <p:cNvSpPr>
            <a:spLocks noGrp="1"/>
          </p:cNvSpPr>
          <p:nvPr>
            <p:ph type="title"/>
          </p:nvPr>
        </p:nvSpPr>
        <p:spPr/>
        <p:txBody>
          <a:bodyPr/>
          <a:lstStyle/>
          <a:p>
            <a:r>
              <a:rPr lang="en-US"/>
              <a:t>Click to edit Master title style</a:t>
            </a:r>
          </a:p>
        </p:txBody>
      </p:sp>
      <p:sp>
        <p:nvSpPr>
          <p:cNvPr id="22" name="Rectangle 21">
            <a:extLst>
              <a:ext uri="{FF2B5EF4-FFF2-40B4-BE49-F238E27FC236}">
                <a16:creationId xmlns:a16="http://schemas.microsoft.com/office/drawing/2014/main" id="{0916EF73-2590-1841-B6B3-42B166129680}"/>
              </a:ext>
            </a:extLst>
          </p:cNvPr>
          <p:cNvSpPr/>
          <p:nvPr userDrawn="1"/>
        </p:nvSpPr>
        <p:spPr>
          <a:xfrm>
            <a:off x="0" y="0"/>
            <a:ext cx="12192000" cy="228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Content Placeholder 5">
            <a:extLst>
              <a:ext uri="{FF2B5EF4-FFF2-40B4-BE49-F238E27FC236}">
                <a16:creationId xmlns:a16="http://schemas.microsoft.com/office/drawing/2014/main" id="{708D19FC-55C8-6D42-9A68-20F5043E8599}"/>
              </a:ext>
            </a:extLst>
          </p:cNvPr>
          <p:cNvSpPr>
            <a:spLocks noGrp="1"/>
          </p:cNvSpPr>
          <p:nvPr>
            <p:ph sz="quarter" idx="11"/>
          </p:nvPr>
        </p:nvSpPr>
        <p:spPr>
          <a:xfrm>
            <a:off x="457200" y="1828800"/>
            <a:ext cx="2057400" cy="4343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0" name="Content Placeholder 5">
            <a:extLst>
              <a:ext uri="{FF2B5EF4-FFF2-40B4-BE49-F238E27FC236}">
                <a16:creationId xmlns:a16="http://schemas.microsoft.com/office/drawing/2014/main" id="{5BB7255C-E61D-A047-9275-EEE8FE9F8A7C}"/>
              </a:ext>
            </a:extLst>
          </p:cNvPr>
          <p:cNvSpPr>
            <a:spLocks noGrp="1"/>
          </p:cNvSpPr>
          <p:nvPr>
            <p:ph sz="quarter" idx="12"/>
          </p:nvPr>
        </p:nvSpPr>
        <p:spPr>
          <a:xfrm>
            <a:off x="2762250" y="1828800"/>
            <a:ext cx="2057400" cy="4343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1" name="Content Placeholder 5">
            <a:extLst>
              <a:ext uri="{FF2B5EF4-FFF2-40B4-BE49-F238E27FC236}">
                <a16:creationId xmlns:a16="http://schemas.microsoft.com/office/drawing/2014/main" id="{191ECFF8-EF89-4F41-9A1F-8A01EA18F1BB}"/>
              </a:ext>
            </a:extLst>
          </p:cNvPr>
          <p:cNvSpPr>
            <a:spLocks noGrp="1"/>
          </p:cNvSpPr>
          <p:nvPr>
            <p:ph sz="quarter" idx="13"/>
          </p:nvPr>
        </p:nvSpPr>
        <p:spPr>
          <a:xfrm>
            <a:off x="5067300" y="1828800"/>
            <a:ext cx="2057400" cy="4343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2" name="Content Placeholder 5">
            <a:extLst>
              <a:ext uri="{FF2B5EF4-FFF2-40B4-BE49-F238E27FC236}">
                <a16:creationId xmlns:a16="http://schemas.microsoft.com/office/drawing/2014/main" id="{98564AC2-0147-C44B-BABF-B8764565336A}"/>
              </a:ext>
            </a:extLst>
          </p:cNvPr>
          <p:cNvSpPr>
            <a:spLocks noGrp="1"/>
          </p:cNvSpPr>
          <p:nvPr>
            <p:ph sz="quarter" idx="14"/>
          </p:nvPr>
        </p:nvSpPr>
        <p:spPr>
          <a:xfrm>
            <a:off x="7372350" y="1828800"/>
            <a:ext cx="2057400" cy="4343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3" name="Content Placeholder 5">
            <a:extLst>
              <a:ext uri="{FF2B5EF4-FFF2-40B4-BE49-F238E27FC236}">
                <a16:creationId xmlns:a16="http://schemas.microsoft.com/office/drawing/2014/main" id="{4307794B-E715-0C45-820E-7C27BE441899}"/>
              </a:ext>
            </a:extLst>
          </p:cNvPr>
          <p:cNvSpPr>
            <a:spLocks noGrp="1"/>
          </p:cNvSpPr>
          <p:nvPr>
            <p:ph sz="quarter" idx="15"/>
          </p:nvPr>
        </p:nvSpPr>
        <p:spPr>
          <a:xfrm>
            <a:off x="9677400" y="1828800"/>
            <a:ext cx="2057400" cy="4343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Date Placeholder 3">
            <a:extLst>
              <a:ext uri="{FF2B5EF4-FFF2-40B4-BE49-F238E27FC236}">
                <a16:creationId xmlns:a16="http://schemas.microsoft.com/office/drawing/2014/main" id="{05C11B4F-E5D7-2542-9164-70E62CC7177B}"/>
              </a:ext>
            </a:extLst>
          </p:cNvPr>
          <p:cNvSpPr>
            <a:spLocks noGrp="1"/>
          </p:cNvSpPr>
          <p:nvPr>
            <p:ph type="dt" sz="half" idx="2"/>
          </p:nvPr>
        </p:nvSpPr>
        <p:spPr>
          <a:xfrm>
            <a:off x="964069" y="6400800"/>
            <a:ext cx="689674" cy="457200"/>
          </a:xfrm>
          <a:prstGeom prst="rect">
            <a:avLst/>
          </a:prstGeom>
        </p:spPr>
        <p:txBody>
          <a:bodyPr vert="horz" lIns="91440" tIns="45720" rIns="91440" bIns="45720" rtlCol="0" anchor="ctr"/>
          <a:lstStyle>
            <a:lvl1pPr algn="l">
              <a:defRPr sz="1000">
                <a:solidFill>
                  <a:schemeClr val="tx1">
                    <a:alpha val="25000"/>
                  </a:schemeClr>
                </a:solidFill>
              </a:defRPr>
            </a:lvl1pPr>
          </a:lstStyle>
          <a:p>
            <a:fld id="{7C318FAD-E245-CB44-8789-84AF86E715AD}" type="datetime1">
              <a:rPr lang="en-US" smtClean="0"/>
              <a:pPr/>
              <a:t>4/19/22</a:t>
            </a:fld>
            <a:endParaRPr lang="en-US" dirty="0"/>
          </a:p>
        </p:txBody>
      </p:sp>
      <p:sp>
        <p:nvSpPr>
          <p:cNvPr id="18" name="Footer Placeholder 4">
            <a:extLst>
              <a:ext uri="{FF2B5EF4-FFF2-40B4-BE49-F238E27FC236}">
                <a16:creationId xmlns:a16="http://schemas.microsoft.com/office/drawing/2014/main" id="{A72D8234-A43F-884C-8FB6-E2460D938023}"/>
              </a:ext>
            </a:extLst>
          </p:cNvPr>
          <p:cNvSpPr>
            <a:spLocks noGrp="1"/>
          </p:cNvSpPr>
          <p:nvPr>
            <p:ph type="ftr" sz="quarter" idx="3"/>
          </p:nvPr>
        </p:nvSpPr>
        <p:spPr>
          <a:xfrm>
            <a:off x="1697331" y="6400800"/>
            <a:ext cx="4572000" cy="457200"/>
          </a:xfrm>
          <a:prstGeom prst="rect">
            <a:avLst/>
          </a:prstGeom>
        </p:spPr>
        <p:txBody>
          <a:bodyPr vert="horz" lIns="91440" tIns="45720" rIns="91440" bIns="45720" rtlCol="0" anchor="ctr"/>
          <a:lstStyle>
            <a:lvl1pPr algn="l">
              <a:defRPr sz="1000">
                <a:solidFill>
                  <a:schemeClr val="tx1">
                    <a:alpha val="25000"/>
                  </a:schemeClr>
                </a:solidFill>
              </a:defRPr>
            </a:lvl1pPr>
          </a:lstStyle>
          <a:p>
            <a:endParaRPr lang="en-US" dirty="0"/>
          </a:p>
        </p:txBody>
      </p:sp>
      <p:sp>
        <p:nvSpPr>
          <p:cNvPr id="19" name="Slide Number Placeholder 5">
            <a:extLst>
              <a:ext uri="{FF2B5EF4-FFF2-40B4-BE49-F238E27FC236}">
                <a16:creationId xmlns:a16="http://schemas.microsoft.com/office/drawing/2014/main" id="{297847E1-345A-3E42-88AB-DD28D47DCE3B}"/>
              </a:ext>
            </a:extLst>
          </p:cNvPr>
          <p:cNvSpPr>
            <a:spLocks noGrp="1"/>
          </p:cNvSpPr>
          <p:nvPr>
            <p:ph type="sldNum" sz="quarter" idx="4"/>
          </p:nvPr>
        </p:nvSpPr>
        <p:spPr>
          <a:xfrm>
            <a:off x="464574" y="6400800"/>
            <a:ext cx="455907" cy="457200"/>
          </a:xfrm>
          <a:prstGeom prst="rect">
            <a:avLst/>
          </a:prstGeom>
        </p:spPr>
        <p:txBody>
          <a:bodyPr vert="horz" lIns="91440" tIns="45720" rIns="91440" bIns="45720" rtlCol="0" anchor="ctr"/>
          <a:lstStyle>
            <a:lvl1pPr algn="l">
              <a:defRPr sz="1000">
                <a:solidFill>
                  <a:schemeClr val="tx1">
                    <a:alpha val="25000"/>
                  </a:schemeClr>
                </a:solidFill>
              </a:defRPr>
            </a:lvl1pPr>
          </a:lstStyle>
          <a:p>
            <a:fld id="{3C7A2F6F-4F64-7749-92C0-96B58F4FF395}" type="slidenum">
              <a:rPr lang="en-US" smtClean="0"/>
              <a:pPr/>
              <a:t>‹#›</a:t>
            </a:fld>
            <a:endParaRPr lang="en-US" dirty="0"/>
          </a:p>
        </p:txBody>
      </p:sp>
      <p:sp>
        <p:nvSpPr>
          <p:cNvPr id="20" name="TextBox 19">
            <a:extLst>
              <a:ext uri="{FF2B5EF4-FFF2-40B4-BE49-F238E27FC236}">
                <a16:creationId xmlns:a16="http://schemas.microsoft.com/office/drawing/2014/main" id="{77DE2E5A-8FD0-3A4C-B2F5-8046FD369AC1}"/>
              </a:ext>
            </a:extLst>
          </p:cNvPr>
          <p:cNvSpPr txBox="1"/>
          <p:nvPr userDrawn="1"/>
        </p:nvSpPr>
        <p:spPr>
          <a:xfrm>
            <a:off x="8104239" y="6518828"/>
            <a:ext cx="2970215" cy="215444"/>
          </a:xfrm>
          <a:prstGeom prst="rect">
            <a:avLst/>
          </a:prstGeom>
          <a:noFill/>
        </p:spPr>
        <p:txBody>
          <a:bodyPr wrap="square" lIns="0" tIns="45720" rIns="91440" bIns="45720" rtlCol="0" anchor="t" anchorCtr="0">
            <a:spAutoFit/>
          </a:bodyPr>
          <a:lstStyle/>
          <a:p>
            <a:pPr algn="r"/>
            <a:r>
              <a:rPr lang="en-US" sz="800" b="0" kern="1200" dirty="0">
                <a:solidFill>
                  <a:schemeClr val="tx1">
                    <a:alpha val="25000"/>
                  </a:schemeClr>
                </a:solidFill>
                <a:effectLst/>
                <a:latin typeface="+mn-lt"/>
                <a:ea typeface="+mn-ea"/>
                <a:cs typeface="+mn-cs"/>
              </a:rPr>
              <a:t>© 2020 </a:t>
            </a:r>
            <a:r>
              <a:rPr lang="en-US" sz="800" b="0" kern="1200" dirty="0" err="1">
                <a:solidFill>
                  <a:schemeClr val="tx1">
                    <a:alpha val="25000"/>
                  </a:schemeClr>
                </a:solidFill>
                <a:effectLst/>
                <a:latin typeface="+mn-lt"/>
                <a:ea typeface="+mn-ea"/>
                <a:cs typeface="+mn-cs"/>
              </a:rPr>
              <a:t>SiFive</a:t>
            </a:r>
            <a:r>
              <a:rPr lang="en-US" sz="800" b="0" kern="1200" dirty="0">
                <a:solidFill>
                  <a:schemeClr val="tx1">
                    <a:alpha val="25000"/>
                  </a:schemeClr>
                </a:solidFill>
                <a:effectLst/>
                <a:latin typeface="+mn-lt"/>
                <a:ea typeface="+mn-ea"/>
                <a:cs typeface="+mn-cs"/>
              </a:rPr>
              <a:t>. All Rights Reserved.   </a:t>
            </a:r>
          </a:p>
        </p:txBody>
      </p:sp>
      <p:pic>
        <p:nvPicPr>
          <p:cNvPr id="21" name="Picture 20">
            <a:extLst>
              <a:ext uri="{FF2B5EF4-FFF2-40B4-BE49-F238E27FC236}">
                <a16:creationId xmlns:a16="http://schemas.microsoft.com/office/drawing/2014/main" id="{37640BF7-665B-694C-94FD-30C195EA92F6}"/>
              </a:ext>
            </a:extLst>
          </p:cNvPr>
          <p:cNvPicPr>
            <a:picLocks noChangeAspect="1"/>
          </p:cNvPicPr>
          <p:nvPr userDrawn="1"/>
        </p:nvPicPr>
        <p:blipFill>
          <a:blip r:embed="rId2">
            <a:alphaModFix amt="25000"/>
          </a:blip>
          <a:stretch>
            <a:fillRect/>
          </a:stretch>
        </p:blipFill>
        <p:spPr>
          <a:xfrm>
            <a:off x="11076390" y="6518828"/>
            <a:ext cx="658410" cy="221145"/>
          </a:xfrm>
          <a:prstGeom prst="rect">
            <a:avLst/>
          </a:prstGeom>
        </p:spPr>
      </p:pic>
    </p:spTree>
    <p:extLst>
      <p:ext uri="{BB962C8B-B14F-4D97-AF65-F5344CB8AC3E}">
        <p14:creationId xmlns:p14="http://schemas.microsoft.com/office/powerpoint/2010/main" val="1812769946"/>
      </p:ext>
    </p:extLst>
  </p:cSld>
  <p:clrMapOvr>
    <a:masterClrMapping/>
  </p:clrMapOvr>
  <p:extLst>
    <p:ext uri="{DCECCB84-F9BA-43D5-87BE-67443E8EF086}">
      <p15:sldGuideLst xmlns:p15="http://schemas.microsoft.com/office/powerpoint/2012/main">
        <p15:guide id="1" pos="3768">
          <p15:clr>
            <a:srgbClr val="FBAE40"/>
          </p15:clr>
        </p15:guide>
        <p15:guide id="2" pos="3912">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Five Column - Yellow">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CE6424-411C-4F47-88ED-5E4FF0EB033C}"/>
              </a:ext>
            </a:extLst>
          </p:cNvPr>
          <p:cNvSpPr>
            <a:spLocks noGrp="1"/>
          </p:cNvSpPr>
          <p:nvPr>
            <p:ph type="title"/>
          </p:nvPr>
        </p:nvSpPr>
        <p:spPr/>
        <p:txBody>
          <a:bodyPr/>
          <a:lstStyle/>
          <a:p>
            <a:r>
              <a:rPr lang="en-US"/>
              <a:t>Click to edit Master title style</a:t>
            </a:r>
          </a:p>
        </p:txBody>
      </p:sp>
      <p:sp>
        <p:nvSpPr>
          <p:cNvPr id="22" name="Rectangle 21">
            <a:extLst>
              <a:ext uri="{FF2B5EF4-FFF2-40B4-BE49-F238E27FC236}">
                <a16:creationId xmlns:a16="http://schemas.microsoft.com/office/drawing/2014/main" id="{0916EF73-2590-1841-B6B3-42B166129680}"/>
              </a:ext>
            </a:extLst>
          </p:cNvPr>
          <p:cNvSpPr/>
          <p:nvPr userDrawn="1"/>
        </p:nvSpPr>
        <p:spPr>
          <a:xfrm>
            <a:off x="0" y="0"/>
            <a:ext cx="12192000" cy="2286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Content Placeholder 5">
            <a:extLst>
              <a:ext uri="{FF2B5EF4-FFF2-40B4-BE49-F238E27FC236}">
                <a16:creationId xmlns:a16="http://schemas.microsoft.com/office/drawing/2014/main" id="{003D486A-3A2D-AC4F-9B3A-1180C76D7A25}"/>
              </a:ext>
            </a:extLst>
          </p:cNvPr>
          <p:cNvSpPr>
            <a:spLocks noGrp="1"/>
          </p:cNvSpPr>
          <p:nvPr>
            <p:ph sz="quarter" idx="11"/>
          </p:nvPr>
        </p:nvSpPr>
        <p:spPr>
          <a:xfrm>
            <a:off x="457200" y="1828800"/>
            <a:ext cx="2057400" cy="4343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0" name="Content Placeholder 5">
            <a:extLst>
              <a:ext uri="{FF2B5EF4-FFF2-40B4-BE49-F238E27FC236}">
                <a16:creationId xmlns:a16="http://schemas.microsoft.com/office/drawing/2014/main" id="{E2AA0B77-B95D-BD42-A62A-BFBFA3A3FE07}"/>
              </a:ext>
            </a:extLst>
          </p:cNvPr>
          <p:cNvSpPr>
            <a:spLocks noGrp="1"/>
          </p:cNvSpPr>
          <p:nvPr>
            <p:ph sz="quarter" idx="12"/>
          </p:nvPr>
        </p:nvSpPr>
        <p:spPr>
          <a:xfrm>
            <a:off x="2762250" y="1828800"/>
            <a:ext cx="2057400" cy="4343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1" name="Content Placeholder 5">
            <a:extLst>
              <a:ext uri="{FF2B5EF4-FFF2-40B4-BE49-F238E27FC236}">
                <a16:creationId xmlns:a16="http://schemas.microsoft.com/office/drawing/2014/main" id="{BA6FC564-64C5-F445-8260-B702A8DA4F6A}"/>
              </a:ext>
            </a:extLst>
          </p:cNvPr>
          <p:cNvSpPr>
            <a:spLocks noGrp="1"/>
          </p:cNvSpPr>
          <p:nvPr>
            <p:ph sz="quarter" idx="13"/>
          </p:nvPr>
        </p:nvSpPr>
        <p:spPr>
          <a:xfrm>
            <a:off x="5067300" y="1828800"/>
            <a:ext cx="2057400" cy="4343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2" name="Content Placeholder 5">
            <a:extLst>
              <a:ext uri="{FF2B5EF4-FFF2-40B4-BE49-F238E27FC236}">
                <a16:creationId xmlns:a16="http://schemas.microsoft.com/office/drawing/2014/main" id="{A39F68E7-A7B4-6748-9819-CA088660EC31}"/>
              </a:ext>
            </a:extLst>
          </p:cNvPr>
          <p:cNvSpPr>
            <a:spLocks noGrp="1"/>
          </p:cNvSpPr>
          <p:nvPr>
            <p:ph sz="quarter" idx="14"/>
          </p:nvPr>
        </p:nvSpPr>
        <p:spPr>
          <a:xfrm>
            <a:off x="7372350" y="1828800"/>
            <a:ext cx="2057400" cy="4343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3" name="Content Placeholder 5">
            <a:extLst>
              <a:ext uri="{FF2B5EF4-FFF2-40B4-BE49-F238E27FC236}">
                <a16:creationId xmlns:a16="http://schemas.microsoft.com/office/drawing/2014/main" id="{6CB53C19-6C5A-2F44-B9E5-ADC9DFCF627E}"/>
              </a:ext>
            </a:extLst>
          </p:cNvPr>
          <p:cNvSpPr>
            <a:spLocks noGrp="1"/>
          </p:cNvSpPr>
          <p:nvPr>
            <p:ph sz="quarter" idx="15"/>
          </p:nvPr>
        </p:nvSpPr>
        <p:spPr>
          <a:xfrm>
            <a:off x="9677400" y="1828800"/>
            <a:ext cx="2057400" cy="4343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Date Placeholder 3">
            <a:extLst>
              <a:ext uri="{FF2B5EF4-FFF2-40B4-BE49-F238E27FC236}">
                <a16:creationId xmlns:a16="http://schemas.microsoft.com/office/drawing/2014/main" id="{5AAC7B15-4CAC-F24E-8B61-607B990A9E95}"/>
              </a:ext>
            </a:extLst>
          </p:cNvPr>
          <p:cNvSpPr>
            <a:spLocks noGrp="1"/>
          </p:cNvSpPr>
          <p:nvPr>
            <p:ph type="dt" sz="half" idx="2"/>
          </p:nvPr>
        </p:nvSpPr>
        <p:spPr>
          <a:xfrm>
            <a:off x="964069" y="6400800"/>
            <a:ext cx="689674" cy="457200"/>
          </a:xfrm>
          <a:prstGeom prst="rect">
            <a:avLst/>
          </a:prstGeom>
        </p:spPr>
        <p:txBody>
          <a:bodyPr vert="horz" lIns="91440" tIns="45720" rIns="91440" bIns="45720" rtlCol="0" anchor="ctr"/>
          <a:lstStyle>
            <a:lvl1pPr algn="l">
              <a:defRPr sz="1000">
                <a:solidFill>
                  <a:schemeClr val="tx1">
                    <a:alpha val="25000"/>
                  </a:schemeClr>
                </a:solidFill>
              </a:defRPr>
            </a:lvl1pPr>
          </a:lstStyle>
          <a:p>
            <a:fld id="{7C318FAD-E245-CB44-8789-84AF86E715AD}" type="datetime1">
              <a:rPr lang="en-US" smtClean="0"/>
              <a:pPr/>
              <a:t>4/19/22</a:t>
            </a:fld>
            <a:endParaRPr lang="en-US" dirty="0"/>
          </a:p>
        </p:txBody>
      </p:sp>
      <p:sp>
        <p:nvSpPr>
          <p:cNvPr id="18" name="Footer Placeholder 4">
            <a:extLst>
              <a:ext uri="{FF2B5EF4-FFF2-40B4-BE49-F238E27FC236}">
                <a16:creationId xmlns:a16="http://schemas.microsoft.com/office/drawing/2014/main" id="{FF04D2C5-BAB6-5046-8A01-444FCC2A9C43}"/>
              </a:ext>
            </a:extLst>
          </p:cNvPr>
          <p:cNvSpPr>
            <a:spLocks noGrp="1"/>
          </p:cNvSpPr>
          <p:nvPr>
            <p:ph type="ftr" sz="quarter" idx="3"/>
          </p:nvPr>
        </p:nvSpPr>
        <p:spPr>
          <a:xfrm>
            <a:off x="1697331" y="6400800"/>
            <a:ext cx="4572000" cy="457200"/>
          </a:xfrm>
          <a:prstGeom prst="rect">
            <a:avLst/>
          </a:prstGeom>
        </p:spPr>
        <p:txBody>
          <a:bodyPr vert="horz" lIns="91440" tIns="45720" rIns="91440" bIns="45720" rtlCol="0" anchor="ctr"/>
          <a:lstStyle>
            <a:lvl1pPr algn="l">
              <a:defRPr sz="1000">
                <a:solidFill>
                  <a:schemeClr val="tx1">
                    <a:alpha val="25000"/>
                  </a:schemeClr>
                </a:solidFill>
              </a:defRPr>
            </a:lvl1pPr>
          </a:lstStyle>
          <a:p>
            <a:endParaRPr lang="en-US" dirty="0"/>
          </a:p>
        </p:txBody>
      </p:sp>
      <p:sp>
        <p:nvSpPr>
          <p:cNvPr id="19" name="Slide Number Placeholder 5">
            <a:extLst>
              <a:ext uri="{FF2B5EF4-FFF2-40B4-BE49-F238E27FC236}">
                <a16:creationId xmlns:a16="http://schemas.microsoft.com/office/drawing/2014/main" id="{6951E7BA-72D9-764F-BAA5-C7DC778189E3}"/>
              </a:ext>
            </a:extLst>
          </p:cNvPr>
          <p:cNvSpPr>
            <a:spLocks noGrp="1"/>
          </p:cNvSpPr>
          <p:nvPr>
            <p:ph type="sldNum" sz="quarter" idx="4"/>
          </p:nvPr>
        </p:nvSpPr>
        <p:spPr>
          <a:xfrm>
            <a:off x="464574" y="6400800"/>
            <a:ext cx="455907" cy="457200"/>
          </a:xfrm>
          <a:prstGeom prst="rect">
            <a:avLst/>
          </a:prstGeom>
        </p:spPr>
        <p:txBody>
          <a:bodyPr vert="horz" lIns="91440" tIns="45720" rIns="91440" bIns="45720" rtlCol="0" anchor="ctr"/>
          <a:lstStyle>
            <a:lvl1pPr algn="l">
              <a:defRPr sz="1000">
                <a:solidFill>
                  <a:schemeClr val="tx1">
                    <a:alpha val="25000"/>
                  </a:schemeClr>
                </a:solidFill>
              </a:defRPr>
            </a:lvl1pPr>
          </a:lstStyle>
          <a:p>
            <a:fld id="{3C7A2F6F-4F64-7749-92C0-96B58F4FF395}" type="slidenum">
              <a:rPr lang="en-US" smtClean="0"/>
              <a:pPr/>
              <a:t>‹#›</a:t>
            </a:fld>
            <a:endParaRPr lang="en-US" dirty="0"/>
          </a:p>
        </p:txBody>
      </p:sp>
      <p:sp>
        <p:nvSpPr>
          <p:cNvPr id="20" name="TextBox 19">
            <a:extLst>
              <a:ext uri="{FF2B5EF4-FFF2-40B4-BE49-F238E27FC236}">
                <a16:creationId xmlns:a16="http://schemas.microsoft.com/office/drawing/2014/main" id="{07457C6C-6FD7-2D42-8171-C2CC96EABEA3}"/>
              </a:ext>
            </a:extLst>
          </p:cNvPr>
          <p:cNvSpPr txBox="1"/>
          <p:nvPr userDrawn="1"/>
        </p:nvSpPr>
        <p:spPr>
          <a:xfrm>
            <a:off x="8104239" y="6518828"/>
            <a:ext cx="2970215" cy="215444"/>
          </a:xfrm>
          <a:prstGeom prst="rect">
            <a:avLst/>
          </a:prstGeom>
          <a:noFill/>
        </p:spPr>
        <p:txBody>
          <a:bodyPr wrap="square" lIns="0" tIns="45720" rIns="91440" bIns="45720" rtlCol="0" anchor="t" anchorCtr="0">
            <a:spAutoFit/>
          </a:bodyPr>
          <a:lstStyle/>
          <a:p>
            <a:pPr algn="r"/>
            <a:r>
              <a:rPr lang="en-US" sz="800" b="0" kern="1200" dirty="0">
                <a:solidFill>
                  <a:schemeClr val="tx1">
                    <a:alpha val="25000"/>
                  </a:schemeClr>
                </a:solidFill>
                <a:effectLst/>
                <a:latin typeface="+mn-lt"/>
                <a:ea typeface="+mn-ea"/>
                <a:cs typeface="+mn-cs"/>
              </a:rPr>
              <a:t>© 2020 </a:t>
            </a:r>
            <a:r>
              <a:rPr lang="en-US" sz="800" b="0" kern="1200" dirty="0" err="1">
                <a:solidFill>
                  <a:schemeClr val="tx1">
                    <a:alpha val="25000"/>
                  </a:schemeClr>
                </a:solidFill>
                <a:effectLst/>
                <a:latin typeface="+mn-lt"/>
                <a:ea typeface="+mn-ea"/>
                <a:cs typeface="+mn-cs"/>
              </a:rPr>
              <a:t>SiFive</a:t>
            </a:r>
            <a:r>
              <a:rPr lang="en-US" sz="800" b="0" kern="1200" dirty="0">
                <a:solidFill>
                  <a:schemeClr val="tx1">
                    <a:alpha val="25000"/>
                  </a:schemeClr>
                </a:solidFill>
                <a:effectLst/>
                <a:latin typeface="+mn-lt"/>
                <a:ea typeface="+mn-ea"/>
                <a:cs typeface="+mn-cs"/>
              </a:rPr>
              <a:t>. All Rights Reserved.   </a:t>
            </a:r>
          </a:p>
        </p:txBody>
      </p:sp>
      <p:pic>
        <p:nvPicPr>
          <p:cNvPr id="21" name="Picture 20">
            <a:extLst>
              <a:ext uri="{FF2B5EF4-FFF2-40B4-BE49-F238E27FC236}">
                <a16:creationId xmlns:a16="http://schemas.microsoft.com/office/drawing/2014/main" id="{9528FB37-21AA-7741-A3DA-093F901D0D05}"/>
              </a:ext>
            </a:extLst>
          </p:cNvPr>
          <p:cNvPicPr>
            <a:picLocks noChangeAspect="1"/>
          </p:cNvPicPr>
          <p:nvPr userDrawn="1"/>
        </p:nvPicPr>
        <p:blipFill>
          <a:blip r:embed="rId2">
            <a:alphaModFix amt="25000"/>
          </a:blip>
          <a:stretch>
            <a:fillRect/>
          </a:stretch>
        </p:blipFill>
        <p:spPr>
          <a:xfrm>
            <a:off x="11076390" y="6518828"/>
            <a:ext cx="658410" cy="221145"/>
          </a:xfrm>
          <a:prstGeom prst="rect">
            <a:avLst/>
          </a:prstGeom>
        </p:spPr>
      </p:pic>
    </p:spTree>
    <p:extLst>
      <p:ext uri="{BB962C8B-B14F-4D97-AF65-F5344CB8AC3E}">
        <p14:creationId xmlns:p14="http://schemas.microsoft.com/office/powerpoint/2010/main" val="1568157589"/>
      </p:ext>
    </p:extLst>
  </p:cSld>
  <p:clrMapOvr>
    <a:masterClrMapping/>
  </p:clrMapOvr>
  <p:extLst>
    <p:ext uri="{DCECCB84-F9BA-43D5-87BE-67443E8EF086}">
      <p15:sldGuideLst xmlns:p15="http://schemas.microsoft.com/office/powerpoint/2012/main">
        <p15:guide id="1" pos="3768">
          <p15:clr>
            <a:srgbClr val="FBAE40"/>
          </p15:clr>
        </p15:guide>
        <p15:guide id="2" pos="3912">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Five Column - Re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CE6424-411C-4F47-88ED-5E4FF0EB033C}"/>
              </a:ext>
            </a:extLst>
          </p:cNvPr>
          <p:cNvSpPr>
            <a:spLocks noGrp="1"/>
          </p:cNvSpPr>
          <p:nvPr>
            <p:ph type="title"/>
          </p:nvPr>
        </p:nvSpPr>
        <p:spPr/>
        <p:txBody>
          <a:bodyPr/>
          <a:lstStyle/>
          <a:p>
            <a:r>
              <a:rPr lang="en-US"/>
              <a:t>Click to edit Master title style</a:t>
            </a:r>
          </a:p>
        </p:txBody>
      </p:sp>
      <p:sp>
        <p:nvSpPr>
          <p:cNvPr id="22" name="Rectangle 21">
            <a:extLst>
              <a:ext uri="{FF2B5EF4-FFF2-40B4-BE49-F238E27FC236}">
                <a16:creationId xmlns:a16="http://schemas.microsoft.com/office/drawing/2014/main" id="{0916EF73-2590-1841-B6B3-42B166129680}"/>
              </a:ext>
            </a:extLst>
          </p:cNvPr>
          <p:cNvSpPr/>
          <p:nvPr userDrawn="1"/>
        </p:nvSpPr>
        <p:spPr>
          <a:xfrm>
            <a:off x="0" y="0"/>
            <a:ext cx="12192000" cy="228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Content Placeholder 5">
            <a:extLst>
              <a:ext uri="{FF2B5EF4-FFF2-40B4-BE49-F238E27FC236}">
                <a16:creationId xmlns:a16="http://schemas.microsoft.com/office/drawing/2014/main" id="{80C65AB5-5117-EF47-8CA3-CED9EA3872E9}"/>
              </a:ext>
            </a:extLst>
          </p:cNvPr>
          <p:cNvSpPr>
            <a:spLocks noGrp="1"/>
          </p:cNvSpPr>
          <p:nvPr>
            <p:ph sz="quarter" idx="11"/>
          </p:nvPr>
        </p:nvSpPr>
        <p:spPr>
          <a:xfrm>
            <a:off x="457200" y="1828800"/>
            <a:ext cx="2057400" cy="4343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0" name="Content Placeholder 5">
            <a:extLst>
              <a:ext uri="{FF2B5EF4-FFF2-40B4-BE49-F238E27FC236}">
                <a16:creationId xmlns:a16="http://schemas.microsoft.com/office/drawing/2014/main" id="{0B556126-BCCF-4848-91EE-FFA5F9A7A5BE}"/>
              </a:ext>
            </a:extLst>
          </p:cNvPr>
          <p:cNvSpPr>
            <a:spLocks noGrp="1"/>
          </p:cNvSpPr>
          <p:nvPr>
            <p:ph sz="quarter" idx="12"/>
          </p:nvPr>
        </p:nvSpPr>
        <p:spPr>
          <a:xfrm>
            <a:off x="2762250" y="1828800"/>
            <a:ext cx="2057400" cy="4343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1" name="Content Placeholder 5">
            <a:extLst>
              <a:ext uri="{FF2B5EF4-FFF2-40B4-BE49-F238E27FC236}">
                <a16:creationId xmlns:a16="http://schemas.microsoft.com/office/drawing/2014/main" id="{4A9BA572-30E4-2C4A-8C2F-EC5792CD399A}"/>
              </a:ext>
            </a:extLst>
          </p:cNvPr>
          <p:cNvSpPr>
            <a:spLocks noGrp="1"/>
          </p:cNvSpPr>
          <p:nvPr>
            <p:ph sz="quarter" idx="13"/>
          </p:nvPr>
        </p:nvSpPr>
        <p:spPr>
          <a:xfrm>
            <a:off x="5067300" y="1828800"/>
            <a:ext cx="2057400" cy="4343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2" name="Content Placeholder 5">
            <a:extLst>
              <a:ext uri="{FF2B5EF4-FFF2-40B4-BE49-F238E27FC236}">
                <a16:creationId xmlns:a16="http://schemas.microsoft.com/office/drawing/2014/main" id="{C181CFC3-3518-4B44-8025-28DAB54C448D}"/>
              </a:ext>
            </a:extLst>
          </p:cNvPr>
          <p:cNvSpPr>
            <a:spLocks noGrp="1"/>
          </p:cNvSpPr>
          <p:nvPr>
            <p:ph sz="quarter" idx="14"/>
          </p:nvPr>
        </p:nvSpPr>
        <p:spPr>
          <a:xfrm>
            <a:off x="7372350" y="1828800"/>
            <a:ext cx="2057400" cy="4343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3" name="Content Placeholder 5">
            <a:extLst>
              <a:ext uri="{FF2B5EF4-FFF2-40B4-BE49-F238E27FC236}">
                <a16:creationId xmlns:a16="http://schemas.microsoft.com/office/drawing/2014/main" id="{1E55AD9B-27F3-CC4F-ADB9-B204512DD7BA}"/>
              </a:ext>
            </a:extLst>
          </p:cNvPr>
          <p:cNvSpPr>
            <a:spLocks noGrp="1"/>
          </p:cNvSpPr>
          <p:nvPr>
            <p:ph sz="quarter" idx="15"/>
          </p:nvPr>
        </p:nvSpPr>
        <p:spPr>
          <a:xfrm>
            <a:off x="9677400" y="1828800"/>
            <a:ext cx="2057400" cy="4343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Date Placeholder 3">
            <a:extLst>
              <a:ext uri="{FF2B5EF4-FFF2-40B4-BE49-F238E27FC236}">
                <a16:creationId xmlns:a16="http://schemas.microsoft.com/office/drawing/2014/main" id="{D607CCA8-DAA4-B14F-BF91-396BA9282403}"/>
              </a:ext>
            </a:extLst>
          </p:cNvPr>
          <p:cNvSpPr>
            <a:spLocks noGrp="1"/>
          </p:cNvSpPr>
          <p:nvPr>
            <p:ph type="dt" sz="half" idx="2"/>
          </p:nvPr>
        </p:nvSpPr>
        <p:spPr>
          <a:xfrm>
            <a:off x="964069" y="6400800"/>
            <a:ext cx="689674" cy="457200"/>
          </a:xfrm>
          <a:prstGeom prst="rect">
            <a:avLst/>
          </a:prstGeom>
        </p:spPr>
        <p:txBody>
          <a:bodyPr vert="horz" lIns="91440" tIns="45720" rIns="91440" bIns="45720" rtlCol="0" anchor="ctr"/>
          <a:lstStyle>
            <a:lvl1pPr algn="l">
              <a:defRPr sz="1000">
                <a:solidFill>
                  <a:schemeClr val="tx1">
                    <a:alpha val="25000"/>
                  </a:schemeClr>
                </a:solidFill>
              </a:defRPr>
            </a:lvl1pPr>
          </a:lstStyle>
          <a:p>
            <a:fld id="{7C318FAD-E245-CB44-8789-84AF86E715AD}" type="datetime1">
              <a:rPr lang="en-US" smtClean="0"/>
              <a:pPr/>
              <a:t>4/19/22</a:t>
            </a:fld>
            <a:endParaRPr lang="en-US" dirty="0"/>
          </a:p>
        </p:txBody>
      </p:sp>
      <p:sp>
        <p:nvSpPr>
          <p:cNvPr id="18" name="Footer Placeholder 4">
            <a:extLst>
              <a:ext uri="{FF2B5EF4-FFF2-40B4-BE49-F238E27FC236}">
                <a16:creationId xmlns:a16="http://schemas.microsoft.com/office/drawing/2014/main" id="{3021D8B6-15A0-9046-87DD-4A0F67EA7099}"/>
              </a:ext>
            </a:extLst>
          </p:cNvPr>
          <p:cNvSpPr>
            <a:spLocks noGrp="1"/>
          </p:cNvSpPr>
          <p:nvPr>
            <p:ph type="ftr" sz="quarter" idx="3"/>
          </p:nvPr>
        </p:nvSpPr>
        <p:spPr>
          <a:xfrm>
            <a:off x="1697331" y="6400800"/>
            <a:ext cx="4572000" cy="457200"/>
          </a:xfrm>
          <a:prstGeom prst="rect">
            <a:avLst/>
          </a:prstGeom>
        </p:spPr>
        <p:txBody>
          <a:bodyPr vert="horz" lIns="91440" tIns="45720" rIns="91440" bIns="45720" rtlCol="0" anchor="ctr"/>
          <a:lstStyle>
            <a:lvl1pPr algn="l">
              <a:defRPr sz="1000">
                <a:solidFill>
                  <a:schemeClr val="tx1">
                    <a:alpha val="25000"/>
                  </a:schemeClr>
                </a:solidFill>
              </a:defRPr>
            </a:lvl1pPr>
          </a:lstStyle>
          <a:p>
            <a:endParaRPr lang="en-US" dirty="0"/>
          </a:p>
        </p:txBody>
      </p:sp>
      <p:sp>
        <p:nvSpPr>
          <p:cNvPr id="19" name="Slide Number Placeholder 5">
            <a:extLst>
              <a:ext uri="{FF2B5EF4-FFF2-40B4-BE49-F238E27FC236}">
                <a16:creationId xmlns:a16="http://schemas.microsoft.com/office/drawing/2014/main" id="{6AC3FA14-4CBA-7548-9DCA-0565F72E20EE}"/>
              </a:ext>
            </a:extLst>
          </p:cNvPr>
          <p:cNvSpPr>
            <a:spLocks noGrp="1"/>
          </p:cNvSpPr>
          <p:nvPr>
            <p:ph type="sldNum" sz="quarter" idx="4"/>
          </p:nvPr>
        </p:nvSpPr>
        <p:spPr>
          <a:xfrm>
            <a:off x="464574" y="6400800"/>
            <a:ext cx="455907" cy="457200"/>
          </a:xfrm>
          <a:prstGeom prst="rect">
            <a:avLst/>
          </a:prstGeom>
        </p:spPr>
        <p:txBody>
          <a:bodyPr vert="horz" lIns="91440" tIns="45720" rIns="91440" bIns="45720" rtlCol="0" anchor="ctr"/>
          <a:lstStyle>
            <a:lvl1pPr algn="l">
              <a:defRPr sz="1000">
                <a:solidFill>
                  <a:schemeClr val="tx1">
                    <a:alpha val="25000"/>
                  </a:schemeClr>
                </a:solidFill>
              </a:defRPr>
            </a:lvl1pPr>
          </a:lstStyle>
          <a:p>
            <a:fld id="{3C7A2F6F-4F64-7749-92C0-96B58F4FF395}" type="slidenum">
              <a:rPr lang="en-US" smtClean="0"/>
              <a:pPr/>
              <a:t>‹#›</a:t>
            </a:fld>
            <a:endParaRPr lang="en-US" dirty="0"/>
          </a:p>
        </p:txBody>
      </p:sp>
      <p:sp>
        <p:nvSpPr>
          <p:cNvPr id="20" name="TextBox 19">
            <a:extLst>
              <a:ext uri="{FF2B5EF4-FFF2-40B4-BE49-F238E27FC236}">
                <a16:creationId xmlns:a16="http://schemas.microsoft.com/office/drawing/2014/main" id="{F94D25E4-B4F4-2346-8798-E78C6CF1E74B}"/>
              </a:ext>
            </a:extLst>
          </p:cNvPr>
          <p:cNvSpPr txBox="1"/>
          <p:nvPr userDrawn="1"/>
        </p:nvSpPr>
        <p:spPr>
          <a:xfrm>
            <a:off x="8104239" y="6518828"/>
            <a:ext cx="2970215" cy="215444"/>
          </a:xfrm>
          <a:prstGeom prst="rect">
            <a:avLst/>
          </a:prstGeom>
          <a:noFill/>
        </p:spPr>
        <p:txBody>
          <a:bodyPr wrap="square" lIns="0" tIns="45720" rIns="91440" bIns="45720" rtlCol="0" anchor="t" anchorCtr="0">
            <a:spAutoFit/>
          </a:bodyPr>
          <a:lstStyle/>
          <a:p>
            <a:pPr algn="r"/>
            <a:r>
              <a:rPr lang="en-US" sz="800" b="0" kern="1200" dirty="0">
                <a:solidFill>
                  <a:schemeClr val="tx1">
                    <a:alpha val="25000"/>
                  </a:schemeClr>
                </a:solidFill>
                <a:effectLst/>
                <a:latin typeface="+mn-lt"/>
                <a:ea typeface="+mn-ea"/>
                <a:cs typeface="+mn-cs"/>
              </a:rPr>
              <a:t>© 2020 </a:t>
            </a:r>
            <a:r>
              <a:rPr lang="en-US" sz="800" b="0" kern="1200" dirty="0" err="1">
                <a:solidFill>
                  <a:schemeClr val="tx1">
                    <a:alpha val="25000"/>
                  </a:schemeClr>
                </a:solidFill>
                <a:effectLst/>
                <a:latin typeface="+mn-lt"/>
                <a:ea typeface="+mn-ea"/>
                <a:cs typeface="+mn-cs"/>
              </a:rPr>
              <a:t>SiFive</a:t>
            </a:r>
            <a:r>
              <a:rPr lang="en-US" sz="800" b="0" kern="1200" dirty="0">
                <a:solidFill>
                  <a:schemeClr val="tx1">
                    <a:alpha val="25000"/>
                  </a:schemeClr>
                </a:solidFill>
                <a:effectLst/>
                <a:latin typeface="+mn-lt"/>
                <a:ea typeface="+mn-ea"/>
                <a:cs typeface="+mn-cs"/>
              </a:rPr>
              <a:t>. All Rights Reserved.   </a:t>
            </a:r>
          </a:p>
        </p:txBody>
      </p:sp>
      <p:pic>
        <p:nvPicPr>
          <p:cNvPr id="21" name="Picture 20">
            <a:extLst>
              <a:ext uri="{FF2B5EF4-FFF2-40B4-BE49-F238E27FC236}">
                <a16:creationId xmlns:a16="http://schemas.microsoft.com/office/drawing/2014/main" id="{018E4832-AFAA-AD46-AA07-FEE118E27259}"/>
              </a:ext>
            </a:extLst>
          </p:cNvPr>
          <p:cNvPicPr>
            <a:picLocks noChangeAspect="1"/>
          </p:cNvPicPr>
          <p:nvPr userDrawn="1"/>
        </p:nvPicPr>
        <p:blipFill>
          <a:blip r:embed="rId2">
            <a:alphaModFix amt="25000"/>
          </a:blip>
          <a:stretch>
            <a:fillRect/>
          </a:stretch>
        </p:blipFill>
        <p:spPr>
          <a:xfrm>
            <a:off x="11076390" y="6518828"/>
            <a:ext cx="658410" cy="221145"/>
          </a:xfrm>
          <a:prstGeom prst="rect">
            <a:avLst/>
          </a:prstGeom>
        </p:spPr>
      </p:pic>
    </p:spTree>
    <p:extLst>
      <p:ext uri="{BB962C8B-B14F-4D97-AF65-F5344CB8AC3E}">
        <p14:creationId xmlns:p14="http://schemas.microsoft.com/office/powerpoint/2010/main" val="315120265"/>
      </p:ext>
    </p:extLst>
  </p:cSld>
  <p:clrMapOvr>
    <a:masterClrMapping/>
  </p:clrMapOvr>
  <p:extLst>
    <p:ext uri="{DCECCB84-F9BA-43D5-87BE-67443E8EF086}">
      <p15:sldGuideLst xmlns:p15="http://schemas.microsoft.com/office/powerpoint/2012/main">
        <p15:guide id="1" pos="3768">
          <p15:clr>
            <a:srgbClr val="FBAE40"/>
          </p15:clr>
        </p15:guide>
        <p15:guide id="2" pos="3912">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ntent and Graphics - Blu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8A7747-76CF-5640-8B6D-A110416E9675}"/>
              </a:ext>
            </a:extLst>
          </p:cNvPr>
          <p:cNvSpPr>
            <a:spLocks noGrp="1"/>
          </p:cNvSpPr>
          <p:nvPr>
            <p:ph type="title"/>
          </p:nvPr>
        </p:nvSpPr>
        <p:spPr>
          <a:xfrm>
            <a:off x="457200" y="457200"/>
            <a:ext cx="3962400" cy="1600200"/>
          </a:xfrm>
        </p:spPr>
        <p:txBody>
          <a:bodyPr anchor="b">
            <a:noAutofit/>
          </a:bodyPr>
          <a:lstStyle>
            <a:lvl1pPr>
              <a:defRPr sz="3200"/>
            </a:lvl1pPr>
          </a:lstStyle>
          <a:p>
            <a:r>
              <a:rPr lang="en-US" dirty="0"/>
              <a:t>Click to edit Master title style</a:t>
            </a:r>
          </a:p>
        </p:txBody>
      </p:sp>
      <p:sp>
        <p:nvSpPr>
          <p:cNvPr id="4" name="Text Placeholder 3">
            <a:extLst>
              <a:ext uri="{FF2B5EF4-FFF2-40B4-BE49-F238E27FC236}">
                <a16:creationId xmlns:a16="http://schemas.microsoft.com/office/drawing/2014/main" id="{92C2BB75-B5A0-0C47-AF4A-46341E93BFB4}"/>
              </a:ext>
            </a:extLst>
          </p:cNvPr>
          <p:cNvSpPr>
            <a:spLocks noGrp="1"/>
          </p:cNvSpPr>
          <p:nvPr>
            <p:ph type="body" sz="half" idx="2"/>
          </p:nvPr>
        </p:nvSpPr>
        <p:spPr>
          <a:xfrm>
            <a:off x="457200" y="2057400"/>
            <a:ext cx="3962400" cy="4114800"/>
          </a:xfrm>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4" name="Content Placeholder 13">
            <a:extLst>
              <a:ext uri="{FF2B5EF4-FFF2-40B4-BE49-F238E27FC236}">
                <a16:creationId xmlns:a16="http://schemas.microsoft.com/office/drawing/2014/main" id="{6BCC4CCB-656D-1041-87B1-F9F31A4FC13F}"/>
              </a:ext>
            </a:extLst>
          </p:cNvPr>
          <p:cNvSpPr>
            <a:spLocks noGrp="1"/>
          </p:cNvSpPr>
          <p:nvPr>
            <p:ph sz="quarter" idx="11"/>
          </p:nvPr>
        </p:nvSpPr>
        <p:spPr>
          <a:xfrm>
            <a:off x="4876800" y="457200"/>
            <a:ext cx="6858000" cy="5715000"/>
          </a:xfrm>
        </p:spPr>
        <p:txBody>
          <a:bodyPr anchor="ctr"/>
          <a:lstStyle>
            <a:lvl1pPr algn="ctr">
              <a:defRPr/>
            </a:lvl1pPr>
            <a:lvl5pPr algn="ctr">
              <a:defRPr/>
            </a:lvl5pPr>
          </a:lstStyle>
          <a:p>
            <a:pPr lvl="0"/>
            <a:endParaRPr lang="en-US" dirty="0"/>
          </a:p>
        </p:txBody>
      </p:sp>
      <p:sp>
        <p:nvSpPr>
          <p:cNvPr id="16" name="Rectangle 15">
            <a:extLst>
              <a:ext uri="{FF2B5EF4-FFF2-40B4-BE49-F238E27FC236}">
                <a16:creationId xmlns:a16="http://schemas.microsoft.com/office/drawing/2014/main" id="{C1C9DB84-346B-6747-8BB2-B297D000EEDD}"/>
              </a:ext>
            </a:extLst>
          </p:cNvPr>
          <p:cNvSpPr/>
          <p:nvPr userDrawn="1"/>
        </p:nvSpPr>
        <p:spPr>
          <a:xfrm>
            <a:off x="0" y="0"/>
            <a:ext cx="12192000" cy="228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Date Placeholder 3">
            <a:extLst>
              <a:ext uri="{FF2B5EF4-FFF2-40B4-BE49-F238E27FC236}">
                <a16:creationId xmlns:a16="http://schemas.microsoft.com/office/drawing/2014/main" id="{5018136E-A966-434E-8ECB-50B10E9DA864}"/>
              </a:ext>
            </a:extLst>
          </p:cNvPr>
          <p:cNvSpPr>
            <a:spLocks noGrp="1"/>
          </p:cNvSpPr>
          <p:nvPr>
            <p:ph type="dt" sz="half" idx="12"/>
          </p:nvPr>
        </p:nvSpPr>
        <p:spPr>
          <a:xfrm>
            <a:off x="964069" y="6400800"/>
            <a:ext cx="689674" cy="457200"/>
          </a:xfrm>
          <a:prstGeom prst="rect">
            <a:avLst/>
          </a:prstGeom>
        </p:spPr>
        <p:txBody>
          <a:bodyPr vert="horz" lIns="91440" tIns="45720" rIns="91440" bIns="45720" rtlCol="0" anchor="ctr"/>
          <a:lstStyle>
            <a:lvl1pPr algn="l">
              <a:defRPr sz="1000">
                <a:solidFill>
                  <a:schemeClr val="tx1">
                    <a:alpha val="25000"/>
                  </a:schemeClr>
                </a:solidFill>
              </a:defRPr>
            </a:lvl1pPr>
          </a:lstStyle>
          <a:p>
            <a:fld id="{7C318FAD-E245-CB44-8789-84AF86E715AD}" type="datetime1">
              <a:rPr lang="en-US" smtClean="0"/>
              <a:pPr/>
              <a:t>4/19/22</a:t>
            </a:fld>
            <a:endParaRPr lang="en-US" dirty="0"/>
          </a:p>
        </p:txBody>
      </p:sp>
      <p:sp>
        <p:nvSpPr>
          <p:cNvPr id="19" name="Footer Placeholder 4">
            <a:extLst>
              <a:ext uri="{FF2B5EF4-FFF2-40B4-BE49-F238E27FC236}">
                <a16:creationId xmlns:a16="http://schemas.microsoft.com/office/drawing/2014/main" id="{E601E693-8EFE-C14F-8483-E3D3572346A4}"/>
              </a:ext>
            </a:extLst>
          </p:cNvPr>
          <p:cNvSpPr>
            <a:spLocks noGrp="1"/>
          </p:cNvSpPr>
          <p:nvPr>
            <p:ph type="ftr" sz="quarter" idx="3"/>
          </p:nvPr>
        </p:nvSpPr>
        <p:spPr>
          <a:xfrm>
            <a:off x="1697331" y="6400800"/>
            <a:ext cx="4572000" cy="457200"/>
          </a:xfrm>
          <a:prstGeom prst="rect">
            <a:avLst/>
          </a:prstGeom>
        </p:spPr>
        <p:txBody>
          <a:bodyPr vert="horz" lIns="91440" tIns="45720" rIns="91440" bIns="45720" rtlCol="0" anchor="ctr"/>
          <a:lstStyle>
            <a:lvl1pPr algn="l">
              <a:defRPr sz="1000">
                <a:solidFill>
                  <a:schemeClr val="tx1">
                    <a:alpha val="25000"/>
                  </a:schemeClr>
                </a:solidFill>
              </a:defRPr>
            </a:lvl1pPr>
          </a:lstStyle>
          <a:p>
            <a:endParaRPr lang="en-US" dirty="0"/>
          </a:p>
        </p:txBody>
      </p:sp>
      <p:sp>
        <p:nvSpPr>
          <p:cNvPr id="20" name="Slide Number Placeholder 5">
            <a:extLst>
              <a:ext uri="{FF2B5EF4-FFF2-40B4-BE49-F238E27FC236}">
                <a16:creationId xmlns:a16="http://schemas.microsoft.com/office/drawing/2014/main" id="{E844490C-6479-9148-BFD0-3870DF0543F2}"/>
              </a:ext>
            </a:extLst>
          </p:cNvPr>
          <p:cNvSpPr>
            <a:spLocks noGrp="1"/>
          </p:cNvSpPr>
          <p:nvPr>
            <p:ph type="sldNum" sz="quarter" idx="4"/>
          </p:nvPr>
        </p:nvSpPr>
        <p:spPr>
          <a:xfrm>
            <a:off x="464574" y="6400800"/>
            <a:ext cx="455907" cy="457200"/>
          </a:xfrm>
          <a:prstGeom prst="rect">
            <a:avLst/>
          </a:prstGeom>
        </p:spPr>
        <p:txBody>
          <a:bodyPr vert="horz" lIns="91440" tIns="45720" rIns="91440" bIns="45720" rtlCol="0" anchor="ctr"/>
          <a:lstStyle>
            <a:lvl1pPr algn="l">
              <a:defRPr sz="1000">
                <a:solidFill>
                  <a:schemeClr val="tx1">
                    <a:alpha val="25000"/>
                  </a:schemeClr>
                </a:solidFill>
              </a:defRPr>
            </a:lvl1pPr>
          </a:lstStyle>
          <a:p>
            <a:fld id="{3C7A2F6F-4F64-7749-92C0-96B58F4FF395}" type="slidenum">
              <a:rPr lang="en-US" smtClean="0"/>
              <a:pPr/>
              <a:t>‹#›</a:t>
            </a:fld>
            <a:endParaRPr lang="en-US" dirty="0"/>
          </a:p>
        </p:txBody>
      </p:sp>
      <p:sp>
        <p:nvSpPr>
          <p:cNvPr id="21" name="TextBox 20">
            <a:extLst>
              <a:ext uri="{FF2B5EF4-FFF2-40B4-BE49-F238E27FC236}">
                <a16:creationId xmlns:a16="http://schemas.microsoft.com/office/drawing/2014/main" id="{7E4B8386-E799-8649-97F5-C83066F87AB6}"/>
              </a:ext>
            </a:extLst>
          </p:cNvPr>
          <p:cNvSpPr txBox="1"/>
          <p:nvPr userDrawn="1"/>
        </p:nvSpPr>
        <p:spPr>
          <a:xfrm>
            <a:off x="8104239" y="6518828"/>
            <a:ext cx="2970215" cy="215444"/>
          </a:xfrm>
          <a:prstGeom prst="rect">
            <a:avLst/>
          </a:prstGeom>
          <a:noFill/>
        </p:spPr>
        <p:txBody>
          <a:bodyPr wrap="square" lIns="0" tIns="45720" rIns="91440" bIns="45720" rtlCol="0" anchor="t" anchorCtr="0">
            <a:spAutoFit/>
          </a:bodyPr>
          <a:lstStyle/>
          <a:p>
            <a:pPr algn="r"/>
            <a:r>
              <a:rPr lang="en-US" sz="800" b="0" kern="1200" dirty="0">
                <a:solidFill>
                  <a:schemeClr val="tx1">
                    <a:alpha val="25000"/>
                  </a:schemeClr>
                </a:solidFill>
                <a:effectLst/>
                <a:latin typeface="+mn-lt"/>
                <a:ea typeface="+mn-ea"/>
                <a:cs typeface="+mn-cs"/>
              </a:rPr>
              <a:t>© 2020 </a:t>
            </a:r>
            <a:r>
              <a:rPr lang="en-US" sz="800" b="0" kern="1200" dirty="0" err="1">
                <a:solidFill>
                  <a:schemeClr val="tx1">
                    <a:alpha val="25000"/>
                  </a:schemeClr>
                </a:solidFill>
                <a:effectLst/>
                <a:latin typeface="+mn-lt"/>
                <a:ea typeface="+mn-ea"/>
                <a:cs typeface="+mn-cs"/>
              </a:rPr>
              <a:t>SiFive</a:t>
            </a:r>
            <a:r>
              <a:rPr lang="en-US" sz="800" b="0" kern="1200" dirty="0">
                <a:solidFill>
                  <a:schemeClr val="tx1">
                    <a:alpha val="25000"/>
                  </a:schemeClr>
                </a:solidFill>
                <a:effectLst/>
                <a:latin typeface="+mn-lt"/>
                <a:ea typeface="+mn-ea"/>
                <a:cs typeface="+mn-cs"/>
              </a:rPr>
              <a:t>. All Rights Reserved.   </a:t>
            </a:r>
          </a:p>
        </p:txBody>
      </p:sp>
      <p:pic>
        <p:nvPicPr>
          <p:cNvPr id="22" name="Picture 21">
            <a:extLst>
              <a:ext uri="{FF2B5EF4-FFF2-40B4-BE49-F238E27FC236}">
                <a16:creationId xmlns:a16="http://schemas.microsoft.com/office/drawing/2014/main" id="{0BB76060-9D87-9A42-8E8F-53CA229C4DE2}"/>
              </a:ext>
            </a:extLst>
          </p:cNvPr>
          <p:cNvPicPr>
            <a:picLocks noChangeAspect="1"/>
          </p:cNvPicPr>
          <p:nvPr userDrawn="1"/>
        </p:nvPicPr>
        <p:blipFill>
          <a:blip r:embed="rId2">
            <a:alphaModFix amt="25000"/>
          </a:blip>
          <a:stretch>
            <a:fillRect/>
          </a:stretch>
        </p:blipFill>
        <p:spPr>
          <a:xfrm>
            <a:off x="11076390" y="6518828"/>
            <a:ext cx="658410" cy="221145"/>
          </a:xfrm>
          <a:prstGeom prst="rect">
            <a:avLst/>
          </a:prstGeom>
        </p:spPr>
      </p:pic>
    </p:spTree>
    <p:extLst>
      <p:ext uri="{BB962C8B-B14F-4D97-AF65-F5344CB8AC3E}">
        <p14:creationId xmlns:p14="http://schemas.microsoft.com/office/powerpoint/2010/main" val="3933681100"/>
      </p:ext>
    </p:extLst>
  </p:cSld>
  <p:clrMapOvr>
    <a:masterClrMapping/>
  </p:clrMapOvr>
  <p:extLst>
    <p:ext uri="{DCECCB84-F9BA-43D5-87BE-67443E8EF086}">
      <p15:sldGuideLst xmlns:p15="http://schemas.microsoft.com/office/powerpoint/2012/main">
        <p15:guide id="1" pos="3072" userDrawn="1">
          <p15:clr>
            <a:srgbClr val="FBAE40"/>
          </p15:clr>
        </p15:guide>
        <p15:guide id="2" pos="2784" userDrawn="1">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ontent and Grahpics - Purp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8A7747-76CF-5640-8B6D-A110416E9675}"/>
              </a:ext>
            </a:extLst>
          </p:cNvPr>
          <p:cNvSpPr>
            <a:spLocks noGrp="1"/>
          </p:cNvSpPr>
          <p:nvPr>
            <p:ph type="title"/>
          </p:nvPr>
        </p:nvSpPr>
        <p:spPr>
          <a:xfrm>
            <a:off x="457200" y="457200"/>
            <a:ext cx="3962400" cy="1600200"/>
          </a:xfrm>
        </p:spPr>
        <p:txBody>
          <a:bodyPr anchor="b">
            <a:noAutofit/>
          </a:bodyPr>
          <a:lstStyle>
            <a:lvl1pPr>
              <a:defRPr sz="3200"/>
            </a:lvl1pPr>
          </a:lstStyle>
          <a:p>
            <a:r>
              <a:rPr lang="en-US" dirty="0"/>
              <a:t>Click to edit Master title style</a:t>
            </a:r>
          </a:p>
        </p:txBody>
      </p:sp>
      <p:sp>
        <p:nvSpPr>
          <p:cNvPr id="4" name="Text Placeholder 3">
            <a:extLst>
              <a:ext uri="{FF2B5EF4-FFF2-40B4-BE49-F238E27FC236}">
                <a16:creationId xmlns:a16="http://schemas.microsoft.com/office/drawing/2014/main" id="{92C2BB75-B5A0-0C47-AF4A-46341E93BFB4}"/>
              </a:ext>
            </a:extLst>
          </p:cNvPr>
          <p:cNvSpPr>
            <a:spLocks noGrp="1"/>
          </p:cNvSpPr>
          <p:nvPr>
            <p:ph type="body" sz="half" idx="2"/>
          </p:nvPr>
        </p:nvSpPr>
        <p:spPr>
          <a:xfrm>
            <a:off x="457200" y="2057400"/>
            <a:ext cx="3962400" cy="4114800"/>
          </a:xfrm>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4" name="Content Placeholder 13">
            <a:extLst>
              <a:ext uri="{FF2B5EF4-FFF2-40B4-BE49-F238E27FC236}">
                <a16:creationId xmlns:a16="http://schemas.microsoft.com/office/drawing/2014/main" id="{6BCC4CCB-656D-1041-87B1-F9F31A4FC13F}"/>
              </a:ext>
            </a:extLst>
          </p:cNvPr>
          <p:cNvSpPr>
            <a:spLocks noGrp="1"/>
          </p:cNvSpPr>
          <p:nvPr>
            <p:ph sz="quarter" idx="11"/>
          </p:nvPr>
        </p:nvSpPr>
        <p:spPr>
          <a:xfrm>
            <a:off x="4876800" y="457200"/>
            <a:ext cx="6858000" cy="5715000"/>
          </a:xfrm>
        </p:spPr>
        <p:txBody>
          <a:bodyPr anchor="ctr"/>
          <a:lstStyle>
            <a:lvl1pPr algn="ctr">
              <a:defRPr/>
            </a:lvl1pPr>
            <a:lvl5pPr algn="ctr">
              <a:defRPr/>
            </a:lvl5pPr>
          </a:lstStyle>
          <a:p>
            <a:pPr lvl="0"/>
            <a:endParaRPr lang="en-US" dirty="0"/>
          </a:p>
        </p:txBody>
      </p:sp>
      <p:sp>
        <p:nvSpPr>
          <p:cNvPr id="16" name="Rectangle 15">
            <a:extLst>
              <a:ext uri="{FF2B5EF4-FFF2-40B4-BE49-F238E27FC236}">
                <a16:creationId xmlns:a16="http://schemas.microsoft.com/office/drawing/2014/main" id="{C1C9DB84-346B-6747-8BB2-B297D000EEDD}"/>
              </a:ext>
            </a:extLst>
          </p:cNvPr>
          <p:cNvSpPr/>
          <p:nvPr userDrawn="1"/>
        </p:nvSpPr>
        <p:spPr>
          <a:xfrm>
            <a:off x="0" y="0"/>
            <a:ext cx="12192000" cy="228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Date Placeholder 3">
            <a:extLst>
              <a:ext uri="{FF2B5EF4-FFF2-40B4-BE49-F238E27FC236}">
                <a16:creationId xmlns:a16="http://schemas.microsoft.com/office/drawing/2014/main" id="{C900CB7B-6876-514C-A863-8F7C06C2CDA6}"/>
              </a:ext>
            </a:extLst>
          </p:cNvPr>
          <p:cNvSpPr>
            <a:spLocks noGrp="1"/>
          </p:cNvSpPr>
          <p:nvPr>
            <p:ph type="dt" sz="half" idx="12"/>
          </p:nvPr>
        </p:nvSpPr>
        <p:spPr>
          <a:xfrm>
            <a:off x="964069" y="6400800"/>
            <a:ext cx="689674" cy="457200"/>
          </a:xfrm>
          <a:prstGeom prst="rect">
            <a:avLst/>
          </a:prstGeom>
        </p:spPr>
        <p:txBody>
          <a:bodyPr vert="horz" lIns="91440" tIns="45720" rIns="91440" bIns="45720" rtlCol="0" anchor="ctr"/>
          <a:lstStyle>
            <a:lvl1pPr algn="l">
              <a:defRPr sz="1000">
                <a:solidFill>
                  <a:schemeClr val="tx1">
                    <a:alpha val="25000"/>
                  </a:schemeClr>
                </a:solidFill>
              </a:defRPr>
            </a:lvl1pPr>
          </a:lstStyle>
          <a:p>
            <a:fld id="{7C318FAD-E245-CB44-8789-84AF86E715AD}" type="datetime1">
              <a:rPr lang="en-US" smtClean="0"/>
              <a:pPr/>
              <a:t>4/19/22</a:t>
            </a:fld>
            <a:endParaRPr lang="en-US" dirty="0"/>
          </a:p>
        </p:txBody>
      </p:sp>
      <p:sp>
        <p:nvSpPr>
          <p:cNvPr id="19" name="Footer Placeholder 4">
            <a:extLst>
              <a:ext uri="{FF2B5EF4-FFF2-40B4-BE49-F238E27FC236}">
                <a16:creationId xmlns:a16="http://schemas.microsoft.com/office/drawing/2014/main" id="{B034C7AD-8D74-DD48-8687-9D204E5250C0}"/>
              </a:ext>
            </a:extLst>
          </p:cNvPr>
          <p:cNvSpPr>
            <a:spLocks noGrp="1"/>
          </p:cNvSpPr>
          <p:nvPr>
            <p:ph type="ftr" sz="quarter" idx="3"/>
          </p:nvPr>
        </p:nvSpPr>
        <p:spPr>
          <a:xfrm>
            <a:off x="1697331" y="6400800"/>
            <a:ext cx="4572000" cy="457200"/>
          </a:xfrm>
          <a:prstGeom prst="rect">
            <a:avLst/>
          </a:prstGeom>
        </p:spPr>
        <p:txBody>
          <a:bodyPr vert="horz" lIns="91440" tIns="45720" rIns="91440" bIns="45720" rtlCol="0" anchor="ctr"/>
          <a:lstStyle>
            <a:lvl1pPr algn="l">
              <a:defRPr sz="1000">
                <a:solidFill>
                  <a:schemeClr val="tx1">
                    <a:alpha val="25000"/>
                  </a:schemeClr>
                </a:solidFill>
              </a:defRPr>
            </a:lvl1pPr>
          </a:lstStyle>
          <a:p>
            <a:endParaRPr lang="en-US" dirty="0"/>
          </a:p>
        </p:txBody>
      </p:sp>
      <p:sp>
        <p:nvSpPr>
          <p:cNvPr id="20" name="Slide Number Placeholder 5">
            <a:extLst>
              <a:ext uri="{FF2B5EF4-FFF2-40B4-BE49-F238E27FC236}">
                <a16:creationId xmlns:a16="http://schemas.microsoft.com/office/drawing/2014/main" id="{4EA28E8D-27A1-BD4F-970E-94201602CCE0}"/>
              </a:ext>
            </a:extLst>
          </p:cNvPr>
          <p:cNvSpPr>
            <a:spLocks noGrp="1"/>
          </p:cNvSpPr>
          <p:nvPr>
            <p:ph type="sldNum" sz="quarter" idx="4"/>
          </p:nvPr>
        </p:nvSpPr>
        <p:spPr>
          <a:xfrm>
            <a:off x="464574" y="6400800"/>
            <a:ext cx="455907" cy="457200"/>
          </a:xfrm>
          <a:prstGeom prst="rect">
            <a:avLst/>
          </a:prstGeom>
        </p:spPr>
        <p:txBody>
          <a:bodyPr vert="horz" lIns="91440" tIns="45720" rIns="91440" bIns="45720" rtlCol="0" anchor="ctr"/>
          <a:lstStyle>
            <a:lvl1pPr algn="l">
              <a:defRPr sz="1000">
                <a:solidFill>
                  <a:schemeClr val="tx1">
                    <a:alpha val="25000"/>
                  </a:schemeClr>
                </a:solidFill>
              </a:defRPr>
            </a:lvl1pPr>
          </a:lstStyle>
          <a:p>
            <a:fld id="{3C7A2F6F-4F64-7749-92C0-96B58F4FF395}" type="slidenum">
              <a:rPr lang="en-US" smtClean="0"/>
              <a:pPr/>
              <a:t>‹#›</a:t>
            </a:fld>
            <a:endParaRPr lang="en-US" dirty="0"/>
          </a:p>
        </p:txBody>
      </p:sp>
      <p:sp>
        <p:nvSpPr>
          <p:cNvPr id="21" name="TextBox 20">
            <a:extLst>
              <a:ext uri="{FF2B5EF4-FFF2-40B4-BE49-F238E27FC236}">
                <a16:creationId xmlns:a16="http://schemas.microsoft.com/office/drawing/2014/main" id="{88433BAF-3ACB-324F-95B0-90D21E99DA59}"/>
              </a:ext>
            </a:extLst>
          </p:cNvPr>
          <p:cNvSpPr txBox="1"/>
          <p:nvPr userDrawn="1"/>
        </p:nvSpPr>
        <p:spPr>
          <a:xfrm>
            <a:off x="8104239" y="6518828"/>
            <a:ext cx="2970215" cy="215444"/>
          </a:xfrm>
          <a:prstGeom prst="rect">
            <a:avLst/>
          </a:prstGeom>
          <a:noFill/>
        </p:spPr>
        <p:txBody>
          <a:bodyPr wrap="square" lIns="0" tIns="45720" rIns="91440" bIns="45720" rtlCol="0" anchor="t" anchorCtr="0">
            <a:spAutoFit/>
          </a:bodyPr>
          <a:lstStyle/>
          <a:p>
            <a:pPr algn="r"/>
            <a:r>
              <a:rPr lang="en-US" sz="800" b="0" kern="1200" dirty="0">
                <a:solidFill>
                  <a:schemeClr val="tx1">
                    <a:alpha val="25000"/>
                  </a:schemeClr>
                </a:solidFill>
                <a:effectLst/>
                <a:latin typeface="+mn-lt"/>
                <a:ea typeface="+mn-ea"/>
                <a:cs typeface="+mn-cs"/>
              </a:rPr>
              <a:t>© 2020 </a:t>
            </a:r>
            <a:r>
              <a:rPr lang="en-US" sz="800" b="0" kern="1200" dirty="0" err="1">
                <a:solidFill>
                  <a:schemeClr val="tx1">
                    <a:alpha val="25000"/>
                  </a:schemeClr>
                </a:solidFill>
                <a:effectLst/>
                <a:latin typeface="+mn-lt"/>
                <a:ea typeface="+mn-ea"/>
                <a:cs typeface="+mn-cs"/>
              </a:rPr>
              <a:t>SiFive</a:t>
            </a:r>
            <a:r>
              <a:rPr lang="en-US" sz="800" b="0" kern="1200" dirty="0">
                <a:solidFill>
                  <a:schemeClr val="tx1">
                    <a:alpha val="25000"/>
                  </a:schemeClr>
                </a:solidFill>
                <a:effectLst/>
                <a:latin typeface="+mn-lt"/>
                <a:ea typeface="+mn-ea"/>
                <a:cs typeface="+mn-cs"/>
              </a:rPr>
              <a:t>. All Rights Reserved.   </a:t>
            </a:r>
          </a:p>
        </p:txBody>
      </p:sp>
      <p:pic>
        <p:nvPicPr>
          <p:cNvPr id="22" name="Picture 21">
            <a:extLst>
              <a:ext uri="{FF2B5EF4-FFF2-40B4-BE49-F238E27FC236}">
                <a16:creationId xmlns:a16="http://schemas.microsoft.com/office/drawing/2014/main" id="{BD602C6C-BB64-F449-A6C0-B019543908CB}"/>
              </a:ext>
            </a:extLst>
          </p:cNvPr>
          <p:cNvPicPr>
            <a:picLocks noChangeAspect="1"/>
          </p:cNvPicPr>
          <p:nvPr userDrawn="1"/>
        </p:nvPicPr>
        <p:blipFill>
          <a:blip r:embed="rId2">
            <a:alphaModFix amt="25000"/>
          </a:blip>
          <a:stretch>
            <a:fillRect/>
          </a:stretch>
        </p:blipFill>
        <p:spPr>
          <a:xfrm>
            <a:off x="11076390" y="6518828"/>
            <a:ext cx="658410" cy="221145"/>
          </a:xfrm>
          <a:prstGeom prst="rect">
            <a:avLst/>
          </a:prstGeom>
        </p:spPr>
      </p:pic>
    </p:spTree>
    <p:extLst>
      <p:ext uri="{BB962C8B-B14F-4D97-AF65-F5344CB8AC3E}">
        <p14:creationId xmlns:p14="http://schemas.microsoft.com/office/powerpoint/2010/main" val="1177071543"/>
      </p:ext>
    </p:extLst>
  </p:cSld>
  <p:clrMapOvr>
    <a:masterClrMapping/>
  </p:clrMapOvr>
  <p:extLst>
    <p:ext uri="{DCECCB84-F9BA-43D5-87BE-67443E8EF086}">
      <p15:sldGuideLst xmlns:p15="http://schemas.microsoft.com/office/powerpoint/2012/main">
        <p15:guide id="1" pos="3072">
          <p15:clr>
            <a:srgbClr val="FBAE40"/>
          </p15:clr>
        </p15:guide>
        <p15:guide id="2" pos="2784">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ontent and Graphics - Yellow">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8A7747-76CF-5640-8B6D-A110416E9675}"/>
              </a:ext>
            </a:extLst>
          </p:cNvPr>
          <p:cNvSpPr>
            <a:spLocks noGrp="1"/>
          </p:cNvSpPr>
          <p:nvPr>
            <p:ph type="title"/>
          </p:nvPr>
        </p:nvSpPr>
        <p:spPr>
          <a:xfrm>
            <a:off x="457200" y="457200"/>
            <a:ext cx="3962400" cy="1600200"/>
          </a:xfrm>
        </p:spPr>
        <p:txBody>
          <a:bodyPr anchor="b">
            <a:noAutofit/>
          </a:bodyPr>
          <a:lstStyle>
            <a:lvl1pPr>
              <a:defRPr sz="3200"/>
            </a:lvl1pPr>
          </a:lstStyle>
          <a:p>
            <a:r>
              <a:rPr lang="en-US" dirty="0"/>
              <a:t>Click to edit Master title style</a:t>
            </a:r>
          </a:p>
        </p:txBody>
      </p:sp>
      <p:sp>
        <p:nvSpPr>
          <p:cNvPr id="4" name="Text Placeholder 3">
            <a:extLst>
              <a:ext uri="{FF2B5EF4-FFF2-40B4-BE49-F238E27FC236}">
                <a16:creationId xmlns:a16="http://schemas.microsoft.com/office/drawing/2014/main" id="{92C2BB75-B5A0-0C47-AF4A-46341E93BFB4}"/>
              </a:ext>
            </a:extLst>
          </p:cNvPr>
          <p:cNvSpPr>
            <a:spLocks noGrp="1"/>
          </p:cNvSpPr>
          <p:nvPr>
            <p:ph type="body" sz="half" idx="2"/>
          </p:nvPr>
        </p:nvSpPr>
        <p:spPr>
          <a:xfrm>
            <a:off x="457200" y="2057400"/>
            <a:ext cx="3962400" cy="4114800"/>
          </a:xfrm>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4" name="Content Placeholder 13">
            <a:extLst>
              <a:ext uri="{FF2B5EF4-FFF2-40B4-BE49-F238E27FC236}">
                <a16:creationId xmlns:a16="http://schemas.microsoft.com/office/drawing/2014/main" id="{6BCC4CCB-656D-1041-87B1-F9F31A4FC13F}"/>
              </a:ext>
            </a:extLst>
          </p:cNvPr>
          <p:cNvSpPr>
            <a:spLocks noGrp="1"/>
          </p:cNvSpPr>
          <p:nvPr>
            <p:ph sz="quarter" idx="11"/>
          </p:nvPr>
        </p:nvSpPr>
        <p:spPr>
          <a:xfrm>
            <a:off x="4876800" y="457200"/>
            <a:ext cx="6858000" cy="5715000"/>
          </a:xfrm>
        </p:spPr>
        <p:txBody>
          <a:bodyPr anchor="ctr"/>
          <a:lstStyle>
            <a:lvl1pPr algn="ctr">
              <a:defRPr/>
            </a:lvl1pPr>
            <a:lvl5pPr algn="ctr">
              <a:defRPr/>
            </a:lvl5pPr>
          </a:lstStyle>
          <a:p>
            <a:pPr lvl="0"/>
            <a:endParaRPr lang="en-US" dirty="0"/>
          </a:p>
        </p:txBody>
      </p:sp>
      <p:sp>
        <p:nvSpPr>
          <p:cNvPr id="16" name="Rectangle 15">
            <a:extLst>
              <a:ext uri="{FF2B5EF4-FFF2-40B4-BE49-F238E27FC236}">
                <a16:creationId xmlns:a16="http://schemas.microsoft.com/office/drawing/2014/main" id="{C1C9DB84-346B-6747-8BB2-B297D000EEDD}"/>
              </a:ext>
            </a:extLst>
          </p:cNvPr>
          <p:cNvSpPr/>
          <p:nvPr userDrawn="1"/>
        </p:nvSpPr>
        <p:spPr>
          <a:xfrm>
            <a:off x="0" y="0"/>
            <a:ext cx="12192000" cy="2286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Date Placeholder 3">
            <a:extLst>
              <a:ext uri="{FF2B5EF4-FFF2-40B4-BE49-F238E27FC236}">
                <a16:creationId xmlns:a16="http://schemas.microsoft.com/office/drawing/2014/main" id="{7492858E-FF75-E248-BA19-0624D059E680}"/>
              </a:ext>
            </a:extLst>
          </p:cNvPr>
          <p:cNvSpPr>
            <a:spLocks noGrp="1"/>
          </p:cNvSpPr>
          <p:nvPr>
            <p:ph type="dt" sz="half" idx="12"/>
          </p:nvPr>
        </p:nvSpPr>
        <p:spPr>
          <a:xfrm>
            <a:off x="964069" y="6400800"/>
            <a:ext cx="689674" cy="457200"/>
          </a:xfrm>
          <a:prstGeom prst="rect">
            <a:avLst/>
          </a:prstGeom>
        </p:spPr>
        <p:txBody>
          <a:bodyPr vert="horz" lIns="91440" tIns="45720" rIns="91440" bIns="45720" rtlCol="0" anchor="ctr"/>
          <a:lstStyle>
            <a:lvl1pPr algn="l">
              <a:defRPr sz="1000">
                <a:solidFill>
                  <a:schemeClr val="tx1">
                    <a:alpha val="25000"/>
                  </a:schemeClr>
                </a:solidFill>
              </a:defRPr>
            </a:lvl1pPr>
          </a:lstStyle>
          <a:p>
            <a:fld id="{7C318FAD-E245-CB44-8789-84AF86E715AD}" type="datetime1">
              <a:rPr lang="en-US" smtClean="0"/>
              <a:pPr/>
              <a:t>4/19/22</a:t>
            </a:fld>
            <a:endParaRPr lang="en-US" dirty="0"/>
          </a:p>
        </p:txBody>
      </p:sp>
      <p:sp>
        <p:nvSpPr>
          <p:cNvPr id="19" name="Footer Placeholder 4">
            <a:extLst>
              <a:ext uri="{FF2B5EF4-FFF2-40B4-BE49-F238E27FC236}">
                <a16:creationId xmlns:a16="http://schemas.microsoft.com/office/drawing/2014/main" id="{16E134F5-AED3-E049-8D48-22BC4E65C464}"/>
              </a:ext>
            </a:extLst>
          </p:cNvPr>
          <p:cNvSpPr>
            <a:spLocks noGrp="1"/>
          </p:cNvSpPr>
          <p:nvPr>
            <p:ph type="ftr" sz="quarter" idx="3"/>
          </p:nvPr>
        </p:nvSpPr>
        <p:spPr>
          <a:xfrm>
            <a:off x="1697331" y="6400800"/>
            <a:ext cx="4572000" cy="457200"/>
          </a:xfrm>
          <a:prstGeom prst="rect">
            <a:avLst/>
          </a:prstGeom>
        </p:spPr>
        <p:txBody>
          <a:bodyPr vert="horz" lIns="91440" tIns="45720" rIns="91440" bIns="45720" rtlCol="0" anchor="ctr"/>
          <a:lstStyle>
            <a:lvl1pPr algn="l">
              <a:defRPr sz="1000">
                <a:solidFill>
                  <a:schemeClr val="tx1">
                    <a:alpha val="25000"/>
                  </a:schemeClr>
                </a:solidFill>
              </a:defRPr>
            </a:lvl1pPr>
          </a:lstStyle>
          <a:p>
            <a:endParaRPr lang="en-US" dirty="0"/>
          </a:p>
        </p:txBody>
      </p:sp>
      <p:sp>
        <p:nvSpPr>
          <p:cNvPr id="20" name="Slide Number Placeholder 5">
            <a:extLst>
              <a:ext uri="{FF2B5EF4-FFF2-40B4-BE49-F238E27FC236}">
                <a16:creationId xmlns:a16="http://schemas.microsoft.com/office/drawing/2014/main" id="{0692CEEA-DADB-2745-A4B6-8D31AE12DE52}"/>
              </a:ext>
            </a:extLst>
          </p:cNvPr>
          <p:cNvSpPr>
            <a:spLocks noGrp="1"/>
          </p:cNvSpPr>
          <p:nvPr>
            <p:ph type="sldNum" sz="quarter" idx="4"/>
          </p:nvPr>
        </p:nvSpPr>
        <p:spPr>
          <a:xfrm>
            <a:off x="464574" y="6400800"/>
            <a:ext cx="455907" cy="457200"/>
          </a:xfrm>
          <a:prstGeom prst="rect">
            <a:avLst/>
          </a:prstGeom>
        </p:spPr>
        <p:txBody>
          <a:bodyPr vert="horz" lIns="91440" tIns="45720" rIns="91440" bIns="45720" rtlCol="0" anchor="ctr"/>
          <a:lstStyle>
            <a:lvl1pPr algn="l">
              <a:defRPr sz="1000">
                <a:solidFill>
                  <a:schemeClr val="tx1">
                    <a:alpha val="25000"/>
                  </a:schemeClr>
                </a:solidFill>
              </a:defRPr>
            </a:lvl1pPr>
          </a:lstStyle>
          <a:p>
            <a:fld id="{3C7A2F6F-4F64-7749-92C0-96B58F4FF395}" type="slidenum">
              <a:rPr lang="en-US" smtClean="0"/>
              <a:pPr/>
              <a:t>‹#›</a:t>
            </a:fld>
            <a:endParaRPr lang="en-US" dirty="0"/>
          </a:p>
        </p:txBody>
      </p:sp>
      <p:sp>
        <p:nvSpPr>
          <p:cNvPr id="21" name="TextBox 20">
            <a:extLst>
              <a:ext uri="{FF2B5EF4-FFF2-40B4-BE49-F238E27FC236}">
                <a16:creationId xmlns:a16="http://schemas.microsoft.com/office/drawing/2014/main" id="{3376B3EE-D9A5-084D-8398-9B9626F29A6F}"/>
              </a:ext>
            </a:extLst>
          </p:cNvPr>
          <p:cNvSpPr txBox="1"/>
          <p:nvPr userDrawn="1"/>
        </p:nvSpPr>
        <p:spPr>
          <a:xfrm>
            <a:off x="8104239" y="6518828"/>
            <a:ext cx="2970215" cy="215444"/>
          </a:xfrm>
          <a:prstGeom prst="rect">
            <a:avLst/>
          </a:prstGeom>
          <a:noFill/>
        </p:spPr>
        <p:txBody>
          <a:bodyPr wrap="square" lIns="0" tIns="45720" rIns="91440" bIns="45720" rtlCol="0" anchor="t" anchorCtr="0">
            <a:spAutoFit/>
          </a:bodyPr>
          <a:lstStyle/>
          <a:p>
            <a:pPr algn="r"/>
            <a:r>
              <a:rPr lang="en-US" sz="800" b="0" kern="1200" dirty="0">
                <a:solidFill>
                  <a:schemeClr val="tx1">
                    <a:alpha val="25000"/>
                  </a:schemeClr>
                </a:solidFill>
                <a:effectLst/>
                <a:latin typeface="+mn-lt"/>
                <a:ea typeface="+mn-ea"/>
                <a:cs typeface="+mn-cs"/>
              </a:rPr>
              <a:t>© 2020 </a:t>
            </a:r>
            <a:r>
              <a:rPr lang="en-US" sz="800" b="0" kern="1200" dirty="0" err="1">
                <a:solidFill>
                  <a:schemeClr val="tx1">
                    <a:alpha val="25000"/>
                  </a:schemeClr>
                </a:solidFill>
                <a:effectLst/>
                <a:latin typeface="+mn-lt"/>
                <a:ea typeface="+mn-ea"/>
                <a:cs typeface="+mn-cs"/>
              </a:rPr>
              <a:t>SiFive</a:t>
            </a:r>
            <a:r>
              <a:rPr lang="en-US" sz="800" b="0" kern="1200" dirty="0">
                <a:solidFill>
                  <a:schemeClr val="tx1">
                    <a:alpha val="25000"/>
                  </a:schemeClr>
                </a:solidFill>
                <a:effectLst/>
                <a:latin typeface="+mn-lt"/>
                <a:ea typeface="+mn-ea"/>
                <a:cs typeface="+mn-cs"/>
              </a:rPr>
              <a:t>. All Rights Reserved.   </a:t>
            </a:r>
          </a:p>
        </p:txBody>
      </p:sp>
      <p:pic>
        <p:nvPicPr>
          <p:cNvPr id="22" name="Picture 21">
            <a:extLst>
              <a:ext uri="{FF2B5EF4-FFF2-40B4-BE49-F238E27FC236}">
                <a16:creationId xmlns:a16="http://schemas.microsoft.com/office/drawing/2014/main" id="{B2586F2E-FDAA-6342-A690-6ECEA588357C}"/>
              </a:ext>
            </a:extLst>
          </p:cNvPr>
          <p:cNvPicPr>
            <a:picLocks noChangeAspect="1"/>
          </p:cNvPicPr>
          <p:nvPr userDrawn="1"/>
        </p:nvPicPr>
        <p:blipFill>
          <a:blip r:embed="rId2">
            <a:alphaModFix amt="25000"/>
          </a:blip>
          <a:stretch>
            <a:fillRect/>
          </a:stretch>
        </p:blipFill>
        <p:spPr>
          <a:xfrm>
            <a:off x="11076390" y="6518828"/>
            <a:ext cx="658410" cy="221145"/>
          </a:xfrm>
          <a:prstGeom prst="rect">
            <a:avLst/>
          </a:prstGeom>
        </p:spPr>
      </p:pic>
    </p:spTree>
    <p:extLst>
      <p:ext uri="{BB962C8B-B14F-4D97-AF65-F5344CB8AC3E}">
        <p14:creationId xmlns:p14="http://schemas.microsoft.com/office/powerpoint/2010/main" val="1187752154"/>
      </p:ext>
    </p:extLst>
  </p:cSld>
  <p:clrMapOvr>
    <a:masterClrMapping/>
  </p:clrMapOvr>
  <p:extLst>
    <p:ext uri="{DCECCB84-F9BA-43D5-87BE-67443E8EF086}">
      <p15:sldGuideLst xmlns:p15="http://schemas.microsoft.com/office/powerpoint/2012/main">
        <p15:guide id="1" pos="3072">
          <p15:clr>
            <a:srgbClr val="FBAE40"/>
          </p15:clr>
        </p15:guide>
        <p15:guide id="2" pos="2784">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Section Title - Blu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965E86-5A4E-3E4B-B27B-2611197E68DD}"/>
              </a:ext>
            </a:extLst>
          </p:cNvPr>
          <p:cNvSpPr>
            <a:spLocks noGrp="1"/>
          </p:cNvSpPr>
          <p:nvPr>
            <p:ph type="ctrTitle" hasCustomPrompt="1"/>
          </p:nvPr>
        </p:nvSpPr>
        <p:spPr>
          <a:xfrm>
            <a:off x="457200" y="2320925"/>
            <a:ext cx="7315200" cy="2286000"/>
          </a:xfrm>
        </p:spPr>
        <p:txBody>
          <a:bodyPr anchor="b">
            <a:noAutofit/>
          </a:bodyPr>
          <a:lstStyle>
            <a:lvl1pPr algn="l">
              <a:defRPr sz="4800"/>
            </a:lvl1pPr>
          </a:lstStyle>
          <a:p>
            <a:r>
              <a:rPr lang="en-US" dirty="0"/>
              <a:t>Click to edit </a:t>
            </a:r>
            <a:br>
              <a:rPr lang="en-US" dirty="0"/>
            </a:br>
            <a:r>
              <a:rPr lang="en-US" dirty="0"/>
              <a:t>Master title style</a:t>
            </a:r>
          </a:p>
        </p:txBody>
      </p:sp>
      <p:sp>
        <p:nvSpPr>
          <p:cNvPr id="3" name="Subtitle 2">
            <a:extLst>
              <a:ext uri="{FF2B5EF4-FFF2-40B4-BE49-F238E27FC236}">
                <a16:creationId xmlns:a16="http://schemas.microsoft.com/office/drawing/2014/main" id="{CA004C44-9A69-5E4C-99A0-4992BF51120C}"/>
              </a:ext>
            </a:extLst>
          </p:cNvPr>
          <p:cNvSpPr>
            <a:spLocks noGrp="1"/>
          </p:cNvSpPr>
          <p:nvPr>
            <p:ph type="subTitle" idx="1"/>
          </p:nvPr>
        </p:nvSpPr>
        <p:spPr>
          <a:xfrm>
            <a:off x="457200" y="4800600"/>
            <a:ext cx="7315200" cy="1371600"/>
          </a:xfrm>
        </p:spPr>
        <p:txBody>
          <a:bodyPr>
            <a:no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1" name="Rectangle 10">
            <a:extLst>
              <a:ext uri="{FF2B5EF4-FFF2-40B4-BE49-F238E27FC236}">
                <a16:creationId xmlns:a16="http://schemas.microsoft.com/office/drawing/2014/main" id="{87CA04A5-CCA9-D64A-838C-32D01DD41B4E}"/>
              </a:ext>
            </a:extLst>
          </p:cNvPr>
          <p:cNvSpPr/>
          <p:nvPr userDrawn="1"/>
        </p:nvSpPr>
        <p:spPr>
          <a:xfrm>
            <a:off x="0" y="0"/>
            <a:ext cx="12192000" cy="228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Date Placeholder 3">
            <a:extLst>
              <a:ext uri="{FF2B5EF4-FFF2-40B4-BE49-F238E27FC236}">
                <a16:creationId xmlns:a16="http://schemas.microsoft.com/office/drawing/2014/main" id="{76390945-A0CF-0042-B6C4-E56B342C63F7}"/>
              </a:ext>
            </a:extLst>
          </p:cNvPr>
          <p:cNvSpPr>
            <a:spLocks noGrp="1"/>
          </p:cNvSpPr>
          <p:nvPr>
            <p:ph type="dt" sz="half" idx="2"/>
          </p:nvPr>
        </p:nvSpPr>
        <p:spPr>
          <a:xfrm>
            <a:off x="964069" y="6400800"/>
            <a:ext cx="689674" cy="457200"/>
          </a:xfrm>
          <a:prstGeom prst="rect">
            <a:avLst/>
          </a:prstGeom>
        </p:spPr>
        <p:txBody>
          <a:bodyPr vert="horz" lIns="91440" tIns="45720" rIns="91440" bIns="45720" rtlCol="0" anchor="ctr"/>
          <a:lstStyle>
            <a:lvl1pPr algn="l">
              <a:defRPr sz="1000">
                <a:solidFill>
                  <a:schemeClr val="tx1">
                    <a:alpha val="25000"/>
                  </a:schemeClr>
                </a:solidFill>
              </a:defRPr>
            </a:lvl1pPr>
          </a:lstStyle>
          <a:p>
            <a:fld id="{7C318FAD-E245-CB44-8789-84AF86E715AD}" type="datetime1">
              <a:rPr lang="en-US" smtClean="0"/>
              <a:pPr/>
              <a:t>4/19/22</a:t>
            </a:fld>
            <a:endParaRPr lang="en-US" dirty="0"/>
          </a:p>
        </p:txBody>
      </p:sp>
      <p:sp>
        <p:nvSpPr>
          <p:cNvPr id="17" name="Footer Placeholder 4">
            <a:extLst>
              <a:ext uri="{FF2B5EF4-FFF2-40B4-BE49-F238E27FC236}">
                <a16:creationId xmlns:a16="http://schemas.microsoft.com/office/drawing/2014/main" id="{083CBAED-D359-E34E-9DE6-A1D60D154D01}"/>
              </a:ext>
            </a:extLst>
          </p:cNvPr>
          <p:cNvSpPr>
            <a:spLocks noGrp="1"/>
          </p:cNvSpPr>
          <p:nvPr>
            <p:ph type="ftr" sz="quarter" idx="3"/>
          </p:nvPr>
        </p:nvSpPr>
        <p:spPr>
          <a:xfrm>
            <a:off x="1697331" y="6400800"/>
            <a:ext cx="4572000" cy="457200"/>
          </a:xfrm>
          <a:prstGeom prst="rect">
            <a:avLst/>
          </a:prstGeom>
        </p:spPr>
        <p:txBody>
          <a:bodyPr vert="horz" lIns="91440" tIns="45720" rIns="91440" bIns="45720" rtlCol="0" anchor="ctr"/>
          <a:lstStyle>
            <a:lvl1pPr algn="l">
              <a:defRPr sz="1000">
                <a:solidFill>
                  <a:schemeClr val="tx1">
                    <a:alpha val="25000"/>
                  </a:schemeClr>
                </a:solidFill>
              </a:defRPr>
            </a:lvl1pPr>
          </a:lstStyle>
          <a:p>
            <a:endParaRPr lang="en-US" dirty="0"/>
          </a:p>
        </p:txBody>
      </p:sp>
      <p:sp>
        <p:nvSpPr>
          <p:cNvPr id="18" name="Slide Number Placeholder 5">
            <a:extLst>
              <a:ext uri="{FF2B5EF4-FFF2-40B4-BE49-F238E27FC236}">
                <a16:creationId xmlns:a16="http://schemas.microsoft.com/office/drawing/2014/main" id="{956D692C-C6AA-2F4F-BC4F-1D6F5BF8059A}"/>
              </a:ext>
            </a:extLst>
          </p:cNvPr>
          <p:cNvSpPr>
            <a:spLocks noGrp="1"/>
          </p:cNvSpPr>
          <p:nvPr>
            <p:ph type="sldNum" sz="quarter" idx="4"/>
          </p:nvPr>
        </p:nvSpPr>
        <p:spPr>
          <a:xfrm>
            <a:off x="464574" y="6400800"/>
            <a:ext cx="455907" cy="457200"/>
          </a:xfrm>
          <a:prstGeom prst="rect">
            <a:avLst/>
          </a:prstGeom>
        </p:spPr>
        <p:txBody>
          <a:bodyPr vert="horz" lIns="91440" tIns="45720" rIns="91440" bIns="45720" rtlCol="0" anchor="ctr"/>
          <a:lstStyle>
            <a:lvl1pPr algn="l">
              <a:defRPr sz="1000">
                <a:solidFill>
                  <a:schemeClr val="tx1">
                    <a:alpha val="25000"/>
                  </a:schemeClr>
                </a:solidFill>
              </a:defRPr>
            </a:lvl1pPr>
          </a:lstStyle>
          <a:p>
            <a:fld id="{3C7A2F6F-4F64-7749-92C0-96B58F4FF395}" type="slidenum">
              <a:rPr lang="en-US" smtClean="0"/>
              <a:pPr/>
              <a:t>‹#›</a:t>
            </a:fld>
            <a:endParaRPr lang="en-US" dirty="0"/>
          </a:p>
        </p:txBody>
      </p:sp>
      <p:sp>
        <p:nvSpPr>
          <p:cNvPr id="19" name="TextBox 18">
            <a:extLst>
              <a:ext uri="{FF2B5EF4-FFF2-40B4-BE49-F238E27FC236}">
                <a16:creationId xmlns:a16="http://schemas.microsoft.com/office/drawing/2014/main" id="{424DD6B9-2F7C-964A-9E93-699FD38E7E6C}"/>
              </a:ext>
            </a:extLst>
          </p:cNvPr>
          <p:cNvSpPr txBox="1"/>
          <p:nvPr userDrawn="1"/>
        </p:nvSpPr>
        <p:spPr>
          <a:xfrm>
            <a:off x="8104239" y="6518828"/>
            <a:ext cx="2970215" cy="215444"/>
          </a:xfrm>
          <a:prstGeom prst="rect">
            <a:avLst/>
          </a:prstGeom>
          <a:noFill/>
        </p:spPr>
        <p:txBody>
          <a:bodyPr wrap="square" lIns="0" tIns="45720" rIns="91440" bIns="45720" rtlCol="0" anchor="t" anchorCtr="0">
            <a:spAutoFit/>
          </a:bodyPr>
          <a:lstStyle/>
          <a:p>
            <a:pPr algn="r"/>
            <a:r>
              <a:rPr lang="en-US" sz="800" b="0" kern="1200" dirty="0">
                <a:solidFill>
                  <a:schemeClr val="tx1">
                    <a:alpha val="25000"/>
                  </a:schemeClr>
                </a:solidFill>
                <a:effectLst/>
                <a:latin typeface="+mn-lt"/>
                <a:ea typeface="+mn-ea"/>
                <a:cs typeface="+mn-cs"/>
              </a:rPr>
              <a:t>© 2020 </a:t>
            </a:r>
            <a:r>
              <a:rPr lang="en-US" sz="800" b="0" kern="1200" dirty="0" err="1">
                <a:solidFill>
                  <a:schemeClr val="tx1">
                    <a:alpha val="25000"/>
                  </a:schemeClr>
                </a:solidFill>
                <a:effectLst/>
                <a:latin typeface="+mn-lt"/>
                <a:ea typeface="+mn-ea"/>
                <a:cs typeface="+mn-cs"/>
              </a:rPr>
              <a:t>SiFive</a:t>
            </a:r>
            <a:r>
              <a:rPr lang="en-US" sz="800" b="0" kern="1200" dirty="0">
                <a:solidFill>
                  <a:schemeClr val="tx1">
                    <a:alpha val="25000"/>
                  </a:schemeClr>
                </a:solidFill>
                <a:effectLst/>
                <a:latin typeface="+mn-lt"/>
                <a:ea typeface="+mn-ea"/>
                <a:cs typeface="+mn-cs"/>
              </a:rPr>
              <a:t>. All Rights Reserved.   </a:t>
            </a:r>
          </a:p>
        </p:txBody>
      </p:sp>
      <p:pic>
        <p:nvPicPr>
          <p:cNvPr id="20" name="Picture 19">
            <a:extLst>
              <a:ext uri="{FF2B5EF4-FFF2-40B4-BE49-F238E27FC236}">
                <a16:creationId xmlns:a16="http://schemas.microsoft.com/office/drawing/2014/main" id="{3B0680DC-48FD-4149-808B-386B250E0CEE}"/>
              </a:ext>
            </a:extLst>
          </p:cNvPr>
          <p:cNvPicPr>
            <a:picLocks noChangeAspect="1"/>
          </p:cNvPicPr>
          <p:nvPr userDrawn="1"/>
        </p:nvPicPr>
        <p:blipFill>
          <a:blip r:embed="rId2">
            <a:alphaModFix amt="25000"/>
          </a:blip>
          <a:stretch>
            <a:fillRect/>
          </a:stretch>
        </p:blipFill>
        <p:spPr>
          <a:xfrm>
            <a:off x="11076390" y="6518828"/>
            <a:ext cx="658410" cy="221145"/>
          </a:xfrm>
          <a:prstGeom prst="rect">
            <a:avLst/>
          </a:prstGeom>
        </p:spPr>
      </p:pic>
    </p:spTree>
    <p:extLst>
      <p:ext uri="{BB962C8B-B14F-4D97-AF65-F5344CB8AC3E}">
        <p14:creationId xmlns:p14="http://schemas.microsoft.com/office/powerpoint/2010/main" val="3031703417"/>
      </p:ext>
    </p:extLst>
  </p:cSld>
  <p:clrMapOvr>
    <a:masterClrMapping/>
  </p:clrMapOvr>
  <p:extLst>
    <p:ext uri="{DCECCB84-F9BA-43D5-87BE-67443E8EF086}">
      <p15:sldGuideLst xmlns:p15="http://schemas.microsoft.com/office/powerpoint/2012/main">
        <p15:guide id="1" pos="4896">
          <p15:clr>
            <a:srgbClr val="FBAE40"/>
          </p15:clr>
        </p15:guide>
        <p15:guide id="2" orient="horz" pos="1464">
          <p15:clr>
            <a:srgbClr val="FBAE40"/>
          </p15:clr>
        </p15:guide>
        <p15:guide id="3" orient="horz" pos="2904">
          <p15:clr>
            <a:srgbClr val="FBAE40"/>
          </p15:clr>
        </p15:guide>
        <p15:guide id="4" orient="horz" pos="3024">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ontent and Graphics - Re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8A7747-76CF-5640-8B6D-A110416E9675}"/>
              </a:ext>
            </a:extLst>
          </p:cNvPr>
          <p:cNvSpPr>
            <a:spLocks noGrp="1"/>
          </p:cNvSpPr>
          <p:nvPr>
            <p:ph type="title"/>
          </p:nvPr>
        </p:nvSpPr>
        <p:spPr>
          <a:xfrm>
            <a:off x="457200" y="457200"/>
            <a:ext cx="3962400" cy="1600200"/>
          </a:xfrm>
        </p:spPr>
        <p:txBody>
          <a:bodyPr anchor="b">
            <a:noAutofit/>
          </a:bodyPr>
          <a:lstStyle>
            <a:lvl1pPr>
              <a:defRPr sz="3200"/>
            </a:lvl1pPr>
          </a:lstStyle>
          <a:p>
            <a:r>
              <a:rPr lang="en-US" dirty="0"/>
              <a:t>Click to edit Master title style</a:t>
            </a:r>
          </a:p>
        </p:txBody>
      </p:sp>
      <p:sp>
        <p:nvSpPr>
          <p:cNvPr id="4" name="Text Placeholder 3">
            <a:extLst>
              <a:ext uri="{FF2B5EF4-FFF2-40B4-BE49-F238E27FC236}">
                <a16:creationId xmlns:a16="http://schemas.microsoft.com/office/drawing/2014/main" id="{92C2BB75-B5A0-0C47-AF4A-46341E93BFB4}"/>
              </a:ext>
            </a:extLst>
          </p:cNvPr>
          <p:cNvSpPr>
            <a:spLocks noGrp="1"/>
          </p:cNvSpPr>
          <p:nvPr>
            <p:ph type="body" sz="half" idx="2"/>
          </p:nvPr>
        </p:nvSpPr>
        <p:spPr>
          <a:xfrm>
            <a:off x="457200" y="2057400"/>
            <a:ext cx="3962400" cy="4114800"/>
          </a:xfrm>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4" name="Content Placeholder 13">
            <a:extLst>
              <a:ext uri="{FF2B5EF4-FFF2-40B4-BE49-F238E27FC236}">
                <a16:creationId xmlns:a16="http://schemas.microsoft.com/office/drawing/2014/main" id="{6BCC4CCB-656D-1041-87B1-F9F31A4FC13F}"/>
              </a:ext>
            </a:extLst>
          </p:cNvPr>
          <p:cNvSpPr>
            <a:spLocks noGrp="1"/>
          </p:cNvSpPr>
          <p:nvPr>
            <p:ph sz="quarter" idx="11"/>
          </p:nvPr>
        </p:nvSpPr>
        <p:spPr>
          <a:xfrm>
            <a:off x="4876800" y="457200"/>
            <a:ext cx="6858000" cy="5715000"/>
          </a:xfrm>
        </p:spPr>
        <p:txBody>
          <a:bodyPr anchor="ctr"/>
          <a:lstStyle>
            <a:lvl1pPr algn="ctr">
              <a:defRPr/>
            </a:lvl1pPr>
            <a:lvl5pPr algn="ctr">
              <a:defRPr/>
            </a:lvl5pPr>
          </a:lstStyle>
          <a:p>
            <a:pPr lvl="0"/>
            <a:endParaRPr lang="en-US" dirty="0"/>
          </a:p>
        </p:txBody>
      </p:sp>
      <p:sp>
        <p:nvSpPr>
          <p:cNvPr id="16" name="Rectangle 15">
            <a:extLst>
              <a:ext uri="{FF2B5EF4-FFF2-40B4-BE49-F238E27FC236}">
                <a16:creationId xmlns:a16="http://schemas.microsoft.com/office/drawing/2014/main" id="{C1C9DB84-346B-6747-8BB2-B297D000EEDD}"/>
              </a:ext>
            </a:extLst>
          </p:cNvPr>
          <p:cNvSpPr/>
          <p:nvPr userDrawn="1"/>
        </p:nvSpPr>
        <p:spPr>
          <a:xfrm>
            <a:off x="0" y="0"/>
            <a:ext cx="12192000" cy="228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Date Placeholder 3">
            <a:extLst>
              <a:ext uri="{FF2B5EF4-FFF2-40B4-BE49-F238E27FC236}">
                <a16:creationId xmlns:a16="http://schemas.microsoft.com/office/drawing/2014/main" id="{173FFB45-9E40-BB46-BE68-4D222A5F0DDE}"/>
              </a:ext>
            </a:extLst>
          </p:cNvPr>
          <p:cNvSpPr>
            <a:spLocks noGrp="1"/>
          </p:cNvSpPr>
          <p:nvPr>
            <p:ph type="dt" sz="half" idx="12"/>
          </p:nvPr>
        </p:nvSpPr>
        <p:spPr>
          <a:xfrm>
            <a:off x="964069" y="6400800"/>
            <a:ext cx="689674" cy="457200"/>
          </a:xfrm>
          <a:prstGeom prst="rect">
            <a:avLst/>
          </a:prstGeom>
        </p:spPr>
        <p:txBody>
          <a:bodyPr vert="horz" lIns="91440" tIns="45720" rIns="91440" bIns="45720" rtlCol="0" anchor="ctr"/>
          <a:lstStyle>
            <a:lvl1pPr algn="l">
              <a:defRPr sz="1000">
                <a:solidFill>
                  <a:schemeClr val="tx1">
                    <a:alpha val="25000"/>
                  </a:schemeClr>
                </a:solidFill>
              </a:defRPr>
            </a:lvl1pPr>
          </a:lstStyle>
          <a:p>
            <a:fld id="{7C318FAD-E245-CB44-8789-84AF86E715AD}" type="datetime1">
              <a:rPr lang="en-US" smtClean="0"/>
              <a:pPr/>
              <a:t>4/19/22</a:t>
            </a:fld>
            <a:endParaRPr lang="en-US" dirty="0"/>
          </a:p>
        </p:txBody>
      </p:sp>
      <p:sp>
        <p:nvSpPr>
          <p:cNvPr id="19" name="Footer Placeholder 4">
            <a:extLst>
              <a:ext uri="{FF2B5EF4-FFF2-40B4-BE49-F238E27FC236}">
                <a16:creationId xmlns:a16="http://schemas.microsoft.com/office/drawing/2014/main" id="{4F503BAD-C34D-ED46-A16B-CEEFA8E3E558}"/>
              </a:ext>
            </a:extLst>
          </p:cNvPr>
          <p:cNvSpPr>
            <a:spLocks noGrp="1"/>
          </p:cNvSpPr>
          <p:nvPr>
            <p:ph type="ftr" sz="quarter" idx="3"/>
          </p:nvPr>
        </p:nvSpPr>
        <p:spPr>
          <a:xfrm>
            <a:off x="1697331" y="6400800"/>
            <a:ext cx="4572000" cy="457200"/>
          </a:xfrm>
          <a:prstGeom prst="rect">
            <a:avLst/>
          </a:prstGeom>
        </p:spPr>
        <p:txBody>
          <a:bodyPr vert="horz" lIns="91440" tIns="45720" rIns="91440" bIns="45720" rtlCol="0" anchor="ctr"/>
          <a:lstStyle>
            <a:lvl1pPr algn="l">
              <a:defRPr sz="1000">
                <a:solidFill>
                  <a:schemeClr val="tx1">
                    <a:alpha val="25000"/>
                  </a:schemeClr>
                </a:solidFill>
              </a:defRPr>
            </a:lvl1pPr>
          </a:lstStyle>
          <a:p>
            <a:endParaRPr lang="en-US" dirty="0"/>
          </a:p>
        </p:txBody>
      </p:sp>
      <p:sp>
        <p:nvSpPr>
          <p:cNvPr id="20" name="Slide Number Placeholder 5">
            <a:extLst>
              <a:ext uri="{FF2B5EF4-FFF2-40B4-BE49-F238E27FC236}">
                <a16:creationId xmlns:a16="http://schemas.microsoft.com/office/drawing/2014/main" id="{979DBA38-0902-824B-BD92-5C9A625F17ED}"/>
              </a:ext>
            </a:extLst>
          </p:cNvPr>
          <p:cNvSpPr>
            <a:spLocks noGrp="1"/>
          </p:cNvSpPr>
          <p:nvPr>
            <p:ph type="sldNum" sz="quarter" idx="4"/>
          </p:nvPr>
        </p:nvSpPr>
        <p:spPr>
          <a:xfrm>
            <a:off x="464574" y="6400800"/>
            <a:ext cx="455907" cy="457200"/>
          </a:xfrm>
          <a:prstGeom prst="rect">
            <a:avLst/>
          </a:prstGeom>
        </p:spPr>
        <p:txBody>
          <a:bodyPr vert="horz" lIns="91440" tIns="45720" rIns="91440" bIns="45720" rtlCol="0" anchor="ctr"/>
          <a:lstStyle>
            <a:lvl1pPr algn="l">
              <a:defRPr sz="1000">
                <a:solidFill>
                  <a:schemeClr val="tx1">
                    <a:alpha val="25000"/>
                  </a:schemeClr>
                </a:solidFill>
              </a:defRPr>
            </a:lvl1pPr>
          </a:lstStyle>
          <a:p>
            <a:fld id="{3C7A2F6F-4F64-7749-92C0-96B58F4FF395}" type="slidenum">
              <a:rPr lang="en-US" smtClean="0"/>
              <a:pPr/>
              <a:t>‹#›</a:t>
            </a:fld>
            <a:endParaRPr lang="en-US" dirty="0"/>
          </a:p>
        </p:txBody>
      </p:sp>
      <p:sp>
        <p:nvSpPr>
          <p:cNvPr id="21" name="TextBox 20">
            <a:extLst>
              <a:ext uri="{FF2B5EF4-FFF2-40B4-BE49-F238E27FC236}">
                <a16:creationId xmlns:a16="http://schemas.microsoft.com/office/drawing/2014/main" id="{71A1EF44-ACD6-3B4F-AABC-AB6883696C99}"/>
              </a:ext>
            </a:extLst>
          </p:cNvPr>
          <p:cNvSpPr txBox="1"/>
          <p:nvPr userDrawn="1"/>
        </p:nvSpPr>
        <p:spPr>
          <a:xfrm>
            <a:off x="8104239" y="6518828"/>
            <a:ext cx="2970215" cy="215444"/>
          </a:xfrm>
          <a:prstGeom prst="rect">
            <a:avLst/>
          </a:prstGeom>
          <a:noFill/>
        </p:spPr>
        <p:txBody>
          <a:bodyPr wrap="square" lIns="0" tIns="45720" rIns="91440" bIns="45720" rtlCol="0" anchor="t" anchorCtr="0">
            <a:spAutoFit/>
          </a:bodyPr>
          <a:lstStyle/>
          <a:p>
            <a:pPr algn="r"/>
            <a:r>
              <a:rPr lang="en-US" sz="800" b="0" kern="1200" dirty="0">
                <a:solidFill>
                  <a:schemeClr val="tx1">
                    <a:alpha val="25000"/>
                  </a:schemeClr>
                </a:solidFill>
                <a:effectLst/>
                <a:latin typeface="+mn-lt"/>
                <a:ea typeface="+mn-ea"/>
                <a:cs typeface="+mn-cs"/>
              </a:rPr>
              <a:t>© 2020 </a:t>
            </a:r>
            <a:r>
              <a:rPr lang="en-US" sz="800" b="0" kern="1200" dirty="0" err="1">
                <a:solidFill>
                  <a:schemeClr val="tx1">
                    <a:alpha val="25000"/>
                  </a:schemeClr>
                </a:solidFill>
                <a:effectLst/>
                <a:latin typeface="+mn-lt"/>
                <a:ea typeface="+mn-ea"/>
                <a:cs typeface="+mn-cs"/>
              </a:rPr>
              <a:t>SiFive</a:t>
            </a:r>
            <a:r>
              <a:rPr lang="en-US" sz="800" b="0" kern="1200" dirty="0">
                <a:solidFill>
                  <a:schemeClr val="tx1">
                    <a:alpha val="25000"/>
                  </a:schemeClr>
                </a:solidFill>
                <a:effectLst/>
                <a:latin typeface="+mn-lt"/>
                <a:ea typeface="+mn-ea"/>
                <a:cs typeface="+mn-cs"/>
              </a:rPr>
              <a:t>. All Rights Reserved.   </a:t>
            </a:r>
          </a:p>
        </p:txBody>
      </p:sp>
      <p:pic>
        <p:nvPicPr>
          <p:cNvPr id="22" name="Picture 21">
            <a:extLst>
              <a:ext uri="{FF2B5EF4-FFF2-40B4-BE49-F238E27FC236}">
                <a16:creationId xmlns:a16="http://schemas.microsoft.com/office/drawing/2014/main" id="{38A0312C-9306-E44C-92B6-D1ECB7826D82}"/>
              </a:ext>
            </a:extLst>
          </p:cNvPr>
          <p:cNvPicPr>
            <a:picLocks noChangeAspect="1"/>
          </p:cNvPicPr>
          <p:nvPr userDrawn="1"/>
        </p:nvPicPr>
        <p:blipFill>
          <a:blip r:embed="rId2">
            <a:alphaModFix amt="25000"/>
          </a:blip>
          <a:stretch>
            <a:fillRect/>
          </a:stretch>
        </p:blipFill>
        <p:spPr>
          <a:xfrm>
            <a:off x="11076390" y="6518828"/>
            <a:ext cx="658410" cy="221145"/>
          </a:xfrm>
          <a:prstGeom prst="rect">
            <a:avLst/>
          </a:prstGeom>
        </p:spPr>
      </p:pic>
    </p:spTree>
    <p:extLst>
      <p:ext uri="{BB962C8B-B14F-4D97-AF65-F5344CB8AC3E}">
        <p14:creationId xmlns:p14="http://schemas.microsoft.com/office/powerpoint/2010/main" val="2651401415"/>
      </p:ext>
    </p:extLst>
  </p:cSld>
  <p:clrMapOvr>
    <a:masterClrMapping/>
  </p:clrMapOvr>
  <p:extLst>
    <p:ext uri="{DCECCB84-F9BA-43D5-87BE-67443E8EF086}">
      <p15:sldGuideLst xmlns:p15="http://schemas.microsoft.com/office/powerpoint/2012/main">
        <p15:guide id="1" pos="3072">
          <p15:clr>
            <a:srgbClr val="FBAE40"/>
          </p15:clr>
        </p15:guide>
        <p15:guide id="2" pos="2784">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Content and Picture - Blu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8A7747-76CF-5640-8B6D-A110416E9675}"/>
              </a:ext>
            </a:extLst>
          </p:cNvPr>
          <p:cNvSpPr>
            <a:spLocks noGrp="1"/>
          </p:cNvSpPr>
          <p:nvPr>
            <p:ph type="title"/>
          </p:nvPr>
        </p:nvSpPr>
        <p:spPr>
          <a:xfrm>
            <a:off x="457200" y="457200"/>
            <a:ext cx="3962400" cy="1600200"/>
          </a:xfrm>
        </p:spPr>
        <p:txBody>
          <a:bodyPr anchor="b">
            <a:noAutofit/>
          </a:bodyPr>
          <a:lstStyle>
            <a:lvl1pPr>
              <a:defRPr sz="3200"/>
            </a:lvl1pPr>
          </a:lstStyle>
          <a:p>
            <a:r>
              <a:rPr lang="en-US" dirty="0"/>
              <a:t>Click to edit Master title style</a:t>
            </a:r>
          </a:p>
        </p:txBody>
      </p:sp>
      <p:sp>
        <p:nvSpPr>
          <p:cNvPr id="3" name="Picture Placeholder 2">
            <a:extLst>
              <a:ext uri="{FF2B5EF4-FFF2-40B4-BE49-F238E27FC236}">
                <a16:creationId xmlns:a16="http://schemas.microsoft.com/office/drawing/2014/main" id="{A38A5E23-8D1B-2F43-A2F1-7AF8FEE233E9}"/>
              </a:ext>
            </a:extLst>
          </p:cNvPr>
          <p:cNvSpPr>
            <a:spLocks noGrp="1"/>
          </p:cNvSpPr>
          <p:nvPr>
            <p:ph type="pic" idx="1"/>
          </p:nvPr>
        </p:nvSpPr>
        <p:spPr>
          <a:xfrm>
            <a:off x="4870384" y="457200"/>
            <a:ext cx="6864416" cy="5715000"/>
          </a:xfrm>
        </p:spPr>
        <p:txBody>
          <a:bodyPr anchor="ctr"/>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2C2BB75-B5A0-0C47-AF4A-46341E93BFB4}"/>
              </a:ext>
            </a:extLst>
          </p:cNvPr>
          <p:cNvSpPr>
            <a:spLocks noGrp="1"/>
          </p:cNvSpPr>
          <p:nvPr>
            <p:ph type="body" sz="half" idx="2"/>
          </p:nvPr>
        </p:nvSpPr>
        <p:spPr>
          <a:xfrm>
            <a:off x="457200" y="2057400"/>
            <a:ext cx="3962400" cy="4114800"/>
          </a:xfrm>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1" name="Rectangle 10">
            <a:extLst>
              <a:ext uri="{FF2B5EF4-FFF2-40B4-BE49-F238E27FC236}">
                <a16:creationId xmlns:a16="http://schemas.microsoft.com/office/drawing/2014/main" id="{BBC91253-C0C9-4443-8120-663332C8D7F5}"/>
              </a:ext>
            </a:extLst>
          </p:cNvPr>
          <p:cNvSpPr/>
          <p:nvPr userDrawn="1"/>
        </p:nvSpPr>
        <p:spPr>
          <a:xfrm>
            <a:off x="0" y="0"/>
            <a:ext cx="12192000" cy="228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Date Placeholder 3">
            <a:extLst>
              <a:ext uri="{FF2B5EF4-FFF2-40B4-BE49-F238E27FC236}">
                <a16:creationId xmlns:a16="http://schemas.microsoft.com/office/drawing/2014/main" id="{82AC8278-96AC-B64C-BE38-77878108C479}"/>
              </a:ext>
            </a:extLst>
          </p:cNvPr>
          <p:cNvSpPr>
            <a:spLocks noGrp="1"/>
          </p:cNvSpPr>
          <p:nvPr>
            <p:ph type="dt" sz="half" idx="10"/>
          </p:nvPr>
        </p:nvSpPr>
        <p:spPr>
          <a:xfrm>
            <a:off x="964069" y="6400800"/>
            <a:ext cx="689674" cy="457200"/>
          </a:xfrm>
          <a:prstGeom prst="rect">
            <a:avLst/>
          </a:prstGeom>
        </p:spPr>
        <p:txBody>
          <a:bodyPr vert="horz" lIns="91440" tIns="45720" rIns="91440" bIns="45720" rtlCol="0" anchor="ctr"/>
          <a:lstStyle>
            <a:lvl1pPr algn="l">
              <a:defRPr sz="1000">
                <a:solidFill>
                  <a:schemeClr val="tx1">
                    <a:alpha val="25000"/>
                  </a:schemeClr>
                </a:solidFill>
              </a:defRPr>
            </a:lvl1pPr>
          </a:lstStyle>
          <a:p>
            <a:fld id="{7C318FAD-E245-CB44-8789-84AF86E715AD}" type="datetime1">
              <a:rPr lang="en-US" smtClean="0"/>
              <a:pPr/>
              <a:t>4/19/22</a:t>
            </a:fld>
            <a:endParaRPr lang="en-US" dirty="0"/>
          </a:p>
        </p:txBody>
      </p:sp>
      <p:sp>
        <p:nvSpPr>
          <p:cNvPr id="18" name="Footer Placeholder 4">
            <a:extLst>
              <a:ext uri="{FF2B5EF4-FFF2-40B4-BE49-F238E27FC236}">
                <a16:creationId xmlns:a16="http://schemas.microsoft.com/office/drawing/2014/main" id="{5F15D8C4-4DA2-EA49-A114-6C3F63617048}"/>
              </a:ext>
            </a:extLst>
          </p:cNvPr>
          <p:cNvSpPr>
            <a:spLocks noGrp="1"/>
          </p:cNvSpPr>
          <p:nvPr>
            <p:ph type="ftr" sz="quarter" idx="3"/>
          </p:nvPr>
        </p:nvSpPr>
        <p:spPr>
          <a:xfrm>
            <a:off x="1697331" y="6400800"/>
            <a:ext cx="4572000" cy="457200"/>
          </a:xfrm>
          <a:prstGeom prst="rect">
            <a:avLst/>
          </a:prstGeom>
        </p:spPr>
        <p:txBody>
          <a:bodyPr vert="horz" lIns="91440" tIns="45720" rIns="91440" bIns="45720" rtlCol="0" anchor="ctr"/>
          <a:lstStyle>
            <a:lvl1pPr algn="l">
              <a:defRPr sz="1000">
                <a:solidFill>
                  <a:schemeClr val="tx1">
                    <a:alpha val="25000"/>
                  </a:schemeClr>
                </a:solidFill>
              </a:defRPr>
            </a:lvl1pPr>
          </a:lstStyle>
          <a:p>
            <a:endParaRPr lang="en-US" dirty="0"/>
          </a:p>
        </p:txBody>
      </p:sp>
      <p:sp>
        <p:nvSpPr>
          <p:cNvPr id="19" name="Slide Number Placeholder 5">
            <a:extLst>
              <a:ext uri="{FF2B5EF4-FFF2-40B4-BE49-F238E27FC236}">
                <a16:creationId xmlns:a16="http://schemas.microsoft.com/office/drawing/2014/main" id="{2BA8C9BA-775B-654B-BC75-06CA177EFA00}"/>
              </a:ext>
            </a:extLst>
          </p:cNvPr>
          <p:cNvSpPr>
            <a:spLocks noGrp="1"/>
          </p:cNvSpPr>
          <p:nvPr>
            <p:ph type="sldNum" sz="quarter" idx="4"/>
          </p:nvPr>
        </p:nvSpPr>
        <p:spPr>
          <a:xfrm>
            <a:off x="464574" y="6400800"/>
            <a:ext cx="455907" cy="457200"/>
          </a:xfrm>
          <a:prstGeom prst="rect">
            <a:avLst/>
          </a:prstGeom>
        </p:spPr>
        <p:txBody>
          <a:bodyPr vert="horz" lIns="91440" tIns="45720" rIns="91440" bIns="45720" rtlCol="0" anchor="ctr"/>
          <a:lstStyle>
            <a:lvl1pPr algn="l">
              <a:defRPr sz="1000">
                <a:solidFill>
                  <a:schemeClr val="tx1">
                    <a:alpha val="25000"/>
                  </a:schemeClr>
                </a:solidFill>
              </a:defRPr>
            </a:lvl1pPr>
          </a:lstStyle>
          <a:p>
            <a:fld id="{3C7A2F6F-4F64-7749-92C0-96B58F4FF395}" type="slidenum">
              <a:rPr lang="en-US" smtClean="0"/>
              <a:pPr/>
              <a:t>‹#›</a:t>
            </a:fld>
            <a:endParaRPr lang="en-US" dirty="0"/>
          </a:p>
        </p:txBody>
      </p:sp>
      <p:sp>
        <p:nvSpPr>
          <p:cNvPr id="20" name="TextBox 19">
            <a:extLst>
              <a:ext uri="{FF2B5EF4-FFF2-40B4-BE49-F238E27FC236}">
                <a16:creationId xmlns:a16="http://schemas.microsoft.com/office/drawing/2014/main" id="{42AA13DE-ACFE-A440-88DB-49385A63CFF0}"/>
              </a:ext>
            </a:extLst>
          </p:cNvPr>
          <p:cNvSpPr txBox="1"/>
          <p:nvPr userDrawn="1"/>
        </p:nvSpPr>
        <p:spPr>
          <a:xfrm>
            <a:off x="8104239" y="6518828"/>
            <a:ext cx="2970215" cy="215444"/>
          </a:xfrm>
          <a:prstGeom prst="rect">
            <a:avLst/>
          </a:prstGeom>
          <a:noFill/>
        </p:spPr>
        <p:txBody>
          <a:bodyPr wrap="square" lIns="0" tIns="45720" rIns="91440" bIns="45720" rtlCol="0" anchor="t" anchorCtr="0">
            <a:spAutoFit/>
          </a:bodyPr>
          <a:lstStyle/>
          <a:p>
            <a:pPr algn="r"/>
            <a:r>
              <a:rPr lang="en-US" sz="800" b="0" kern="1200" dirty="0">
                <a:solidFill>
                  <a:schemeClr val="tx1">
                    <a:alpha val="25000"/>
                  </a:schemeClr>
                </a:solidFill>
                <a:effectLst/>
                <a:latin typeface="+mn-lt"/>
                <a:ea typeface="+mn-ea"/>
                <a:cs typeface="+mn-cs"/>
              </a:rPr>
              <a:t>© 2020 </a:t>
            </a:r>
            <a:r>
              <a:rPr lang="en-US" sz="800" b="0" kern="1200" dirty="0" err="1">
                <a:solidFill>
                  <a:schemeClr val="tx1">
                    <a:alpha val="25000"/>
                  </a:schemeClr>
                </a:solidFill>
                <a:effectLst/>
                <a:latin typeface="+mn-lt"/>
                <a:ea typeface="+mn-ea"/>
                <a:cs typeface="+mn-cs"/>
              </a:rPr>
              <a:t>SiFive</a:t>
            </a:r>
            <a:r>
              <a:rPr lang="en-US" sz="800" b="0" kern="1200" dirty="0">
                <a:solidFill>
                  <a:schemeClr val="tx1">
                    <a:alpha val="25000"/>
                  </a:schemeClr>
                </a:solidFill>
                <a:effectLst/>
                <a:latin typeface="+mn-lt"/>
                <a:ea typeface="+mn-ea"/>
                <a:cs typeface="+mn-cs"/>
              </a:rPr>
              <a:t>. All Rights Reserved.   </a:t>
            </a:r>
          </a:p>
        </p:txBody>
      </p:sp>
      <p:pic>
        <p:nvPicPr>
          <p:cNvPr id="21" name="Picture 20">
            <a:extLst>
              <a:ext uri="{FF2B5EF4-FFF2-40B4-BE49-F238E27FC236}">
                <a16:creationId xmlns:a16="http://schemas.microsoft.com/office/drawing/2014/main" id="{7D7581FE-E98F-EB40-BD7B-A9674C03B6A5}"/>
              </a:ext>
            </a:extLst>
          </p:cNvPr>
          <p:cNvPicPr>
            <a:picLocks noChangeAspect="1"/>
          </p:cNvPicPr>
          <p:nvPr userDrawn="1"/>
        </p:nvPicPr>
        <p:blipFill>
          <a:blip r:embed="rId2">
            <a:alphaModFix amt="25000"/>
          </a:blip>
          <a:stretch>
            <a:fillRect/>
          </a:stretch>
        </p:blipFill>
        <p:spPr>
          <a:xfrm>
            <a:off x="11076390" y="6518828"/>
            <a:ext cx="658410" cy="221145"/>
          </a:xfrm>
          <a:prstGeom prst="rect">
            <a:avLst/>
          </a:prstGeom>
        </p:spPr>
      </p:pic>
    </p:spTree>
    <p:extLst>
      <p:ext uri="{BB962C8B-B14F-4D97-AF65-F5344CB8AC3E}">
        <p14:creationId xmlns:p14="http://schemas.microsoft.com/office/powerpoint/2010/main" val="2025518958"/>
      </p:ext>
    </p:extLst>
  </p:cSld>
  <p:clrMapOvr>
    <a:masterClrMapping/>
  </p:clrMapOvr>
  <p:extLst>
    <p:ext uri="{DCECCB84-F9BA-43D5-87BE-67443E8EF086}">
      <p15:sldGuideLst xmlns:p15="http://schemas.microsoft.com/office/powerpoint/2012/main">
        <p15:guide id="1" pos="3072">
          <p15:clr>
            <a:srgbClr val="FBAE40"/>
          </p15:clr>
        </p15:guide>
        <p15:guide id="2" pos="2784">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Content and Picture - Purp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8A7747-76CF-5640-8B6D-A110416E9675}"/>
              </a:ext>
            </a:extLst>
          </p:cNvPr>
          <p:cNvSpPr>
            <a:spLocks noGrp="1"/>
          </p:cNvSpPr>
          <p:nvPr>
            <p:ph type="title"/>
          </p:nvPr>
        </p:nvSpPr>
        <p:spPr>
          <a:xfrm>
            <a:off x="457200" y="457200"/>
            <a:ext cx="3962400" cy="1600200"/>
          </a:xfrm>
        </p:spPr>
        <p:txBody>
          <a:bodyPr anchor="b">
            <a:noAutofit/>
          </a:bodyPr>
          <a:lstStyle>
            <a:lvl1pPr>
              <a:defRPr sz="3200"/>
            </a:lvl1pPr>
          </a:lstStyle>
          <a:p>
            <a:r>
              <a:rPr lang="en-US" dirty="0"/>
              <a:t>Click to edit Master title style</a:t>
            </a:r>
          </a:p>
        </p:txBody>
      </p:sp>
      <p:sp>
        <p:nvSpPr>
          <p:cNvPr id="3" name="Picture Placeholder 2">
            <a:extLst>
              <a:ext uri="{FF2B5EF4-FFF2-40B4-BE49-F238E27FC236}">
                <a16:creationId xmlns:a16="http://schemas.microsoft.com/office/drawing/2014/main" id="{A38A5E23-8D1B-2F43-A2F1-7AF8FEE233E9}"/>
              </a:ext>
            </a:extLst>
          </p:cNvPr>
          <p:cNvSpPr>
            <a:spLocks noGrp="1"/>
          </p:cNvSpPr>
          <p:nvPr>
            <p:ph type="pic" idx="1"/>
          </p:nvPr>
        </p:nvSpPr>
        <p:spPr>
          <a:xfrm>
            <a:off x="4870384" y="457200"/>
            <a:ext cx="6864416" cy="5715000"/>
          </a:xfrm>
        </p:spPr>
        <p:txBody>
          <a:bodyPr anchor="ctr"/>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2C2BB75-B5A0-0C47-AF4A-46341E93BFB4}"/>
              </a:ext>
            </a:extLst>
          </p:cNvPr>
          <p:cNvSpPr>
            <a:spLocks noGrp="1"/>
          </p:cNvSpPr>
          <p:nvPr>
            <p:ph type="body" sz="half" idx="2"/>
          </p:nvPr>
        </p:nvSpPr>
        <p:spPr>
          <a:xfrm>
            <a:off x="457200" y="2057400"/>
            <a:ext cx="3962400" cy="4114800"/>
          </a:xfrm>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1" name="Rectangle 10">
            <a:extLst>
              <a:ext uri="{FF2B5EF4-FFF2-40B4-BE49-F238E27FC236}">
                <a16:creationId xmlns:a16="http://schemas.microsoft.com/office/drawing/2014/main" id="{BBC91253-C0C9-4443-8120-663332C8D7F5}"/>
              </a:ext>
            </a:extLst>
          </p:cNvPr>
          <p:cNvSpPr/>
          <p:nvPr userDrawn="1"/>
        </p:nvSpPr>
        <p:spPr>
          <a:xfrm>
            <a:off x="0" y="0"/>
            <a:ext cx="12192000" cy="228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Date Placeholder 3">
            <a:extLst>
              <a:ext uri="{FF2B5EF4-FFF2-40B4-BE49-F238E27FC236}">
                <a16:creationId xmlns:a16="http://schemas.microsoft.com/office/drawing/2014/main" id="{BF4882C7-273C-C040-BA3E-7EE37667259D}"/>
              </a:ext>
            </a:extLst>
          </p:cNvPr>
          <p:cNvSpPr>
            <a:spLocks noGrp="1"/>
          </p:cNvSpPr>
          <p:nvPr>
            <p:ph type="dt" sz="half" idx="10"/>
          </p:nvPr>
        </p:nvSpPr>
        <p:spPr>
          <a:xfrm>
            <a:off x="964069" y="6400800"/>
            <a:ext cx="689674" cy="457200"/>
          </a:xfrm>
          <a:prstGeom prst="rect">
            <a:avLst/>
          </a:prstGeom>
        </p:spPr>
        <p:txBody>
          <a:bodyPr vert="horz" lIns="91440" tIns="45720" rIns="91440" bIns="45720" rtlCol="0" anchor="ctr"/>
          <a:lstStyle>
            <a:lvl1pPr algn="l">
              <a:defRPr sz="1000">
                <a:solidFill>
                  <a:schemeClr val="tx1">
                    <a:alpha val="25000"/>
                  </a:schemeClr>
                </a:solidFill>
              </a:defRPr>
            </a:lvl1pPr>
          </a:lstStyle>
          <a:p>
            <a:fld id="{7C318FAD-E245-CB44-8789-84AF86E715AD}" type="datetime1">
              <a:rPr lang="en-US" smtClean="0"/>
              <a:pPr/>
              <a:t>4/19/22</a:t>
            </a:fld>
            <a:endParaRPr lang="en-US" dirty="0"/>
          </a:p>
        </p:txBody>
      </p:sp>
      <p:sp>
        <p:nvSpPr>
          <p:cNvPr id="18" name="Footer Placeholder 4">
            <a:extLst>
              <a:ext uri="{FF2B5EF4-FFF2-40B4-BE49-F238E27FC236}">
                <a16:creationId xmlns:a16="http://schemas.microsoft.com/office/drawing/2014/main" id="{3C2A363F-3434-8445-BDE8-067D453719A4}"/>
              </a:ext>
            </a:extLst>
          </p:cNvPr>
          <p:cNvSpPr>
            <a:spLocks noGrp="1"/>
          </p:cNvSpPr>
          <p:nvPr>
            <p:ph type="ftr" sz="quarter" idx="3"/>
          </p:nvPr>
        </p:nvSpPr>
        <p:spPr>
          <a:xfrm>
            <a:off x="1697331" y="6400800"/>
            <a:ext cx="4572000" cy="457200"/>
          </a:xfrm>
          <a:prstGeom prst="rect">
            <a:avLst/>
          </a:prstGeom>
        </p:spPr>
        <p:txBody>
          <a:bodyPr vert="horz" lIns="91440" tIns="45720" rIns="91440" bIns="45720" rtlCol="0" anchor="ctr"/>
          <a:lstStyle>
            <a:lvl1pPr algn="l">
              <a:defRPr sz="1000">
                <a:solidFill>
                  <a:schemeClr val="tx1">
                    <a:alpha val="25000"/>
                  </a:schemeClr>
                </a:solidFill>
              </a:defRPr>
            </a:lvl1pPr>
          </a:lstStyle>
          <a:p>
            <a:endParaRPr lang="en-US" dirty="0"/>
          </a:p>
        </p:txBody>
      </p:sp>
      <p:sp>
        <p:nvSpPr>
          <p:cNvPr id="19" name="Slide Number Placeholder 5">
            <a:extLst>
              <a:ext uri="{FF2B5EF4-FFF2-40B4-BE49-F238E27FC236}">
                <a16:creationId xmlns:a16="http://schemas.microsoft.com/office/drawing/2014/main" id="{0FDC1741-5599-204B-B9CA-76F0D9E1F29B}"/>
              </a:ext>
            </a:extLst>
          </p:cNvPr>
          <p:cNvSpPr>
            <a:spLocks noGrp="1"/>
          </p:cNvSpPr>
          <p:nvPr>
            <p:ph type="sldNum" sz="quarter" idx="4"/>
          </p:nvPr>
        </p:nvSpPr>
        <p:spPr>
          <a:xfrm>
            <a:off x="464574" y="6400800"/>
            <a:ext cx="455907" cy="457200"/>
          </a:xfrm>
          <a:prstGeom prst="rect">
            <a:avLst/>
          </a:prstGeom>
        </p:spPr>
        <p:txBody>
          <a:bodyPr vert="horz" lIns="91440" tIns="45720" rIns="91440" bIns="45720" rtlCol="0" anchor="ctr"/>
          <a:lstStyle>
            <a:lvl1pPr algn="l">
              <a:defRPr sz="1000">
                <a:solidFill>
                  <a:schemeClr val="tx1">
                    <a:alpha val="25000"/>
                  </a:schemeClr>
                </a:solidFill>
              </a:defRPr>
            </a:lvl1pPr>
          </a:lstStyle>
          <a:p>
            <a:fld id="{3C7A2F6F-4F64-7749-92C0-96B58F4FF395}" type="slidenum">
              <a:rPr lang="en-US" smtClean="0"/>
              <a:pPr/>
              <a:t>‹#›</a:t>
            </a:fld>
            <a:endParaRPr lang="en-US" dirty="0"/>
          </a:p>
        </p:txBody>
      </p:sp>
      <p:sp>
        <p:nvSpPr>
          <p:cNvPr id="20" name="TextBox 19">
            <a:extLst>
              <a:ext uri="{FF2B5EF4-FFF2-40B4-BE49-F238E27FC236}">
                <a16:creationId xmlns:a16="http://schemas.microsoft.com/office/drawing/2014/main" id="{56196661-5CFB-9142-975D-69DE5D3A1428}"/>
              </a:ext>
            </a:extLst>
          </p:cNvPr>
          <p:cNvSpPr txBox="1"/>
          <p:nvPr userDrawn="1"/>
        </p:nvSpPr>
        <p:spPr>
          <a:xfrm>
            <a:off x="8104239" y="6518828"/>
            <a:ext cx="2970215" cy="215444"/>
          </a:xfrm>
          <a:prstGeom prst="rect">
            <a:avLst/>
          </a:prstGeom>
          <a:noFill/>
        </p:spPr>
        <p:txBody>
          <a:bodyPr wrap="square" lIns="0" tIns="45720" rIns="91440" bIns="45720" rtlCol="0" anchor="t" anchorCtr="0">
            <a:spAutoFit/>
          </a:bodyPr>
          <a:lstStyle/>
          <a:p>
            <a:pPr algn="r"/>
            <a:r>
              <a:rPr lang="en-US" sz="800" b="0" kern="1200" dirty="0">
                <a:solidFill>
                  <a:schemeClr val="tx1">
                    <a:alpha val="25000"/>
                  </a:schemeClr>
                </a:solidFill>
                <a:effectLst/>
                <a:latin typeface="+mn-lt"/>
                <a:ea typeface="+mn-ea"/>
                <a:cs typeface="+mn-cs"/>
              </a:rPr>
              <a:t>© 2020 </a:t>
            </a:r>
            <a:r>
              <a:rPr lang="en-US" sz="800" b="0" kern="1200" dirty="0" err="1">
                <a:solidFill>
                  <a:schemeClr val="tx1">
                    <a:alpha val="25000"/>
                  </a:schemeClr>
                </a:solidFill>
                <a:effectLst/>
                <a:latin typeface="+mn-lt"/>
                <a:ea typeface="+mn-ea"/>
                <a:cs typeface="+mn-cs"/>
              </a:rPr>
              <a:t>SiFive</a:t>
            </a:r>
            <a:r>
              <a:rPr lang="en-US" sz="800" b="0" kern="1200" dirty="0">
                <a:solidFill>
                  <a:schemeClr val="tx1">
                    <a:alpha val="25000"/>
                  </a:schemeClr>
                </a:solidFill>
                <a:effectLst/>
                <a:latin typeface="+mn-lt"/>
                <a:ea typeface="+mn-ea"/>
                <a:cs typeface="+mn-cs"/>
              </a:rPr>
              <a:t>. All Rights Reserved.   </a:t>
            </a:r>
          </a:p>
        </p:txBody>
      </p:sp>
      <p:pic>
        <p:nvPicPr>
          <p:cNvPr id="21" name="Picture 20">
            <a:extLst>
              <a:ext uri="{FF2B5EF4-FFF2-40B4-BE49-F238E27FC236}">
                <a16:creationId xmlns:a16="http://schemas.microsoft.com/office/drawing/2014/main" id="{DB2B1D06-51FD-694A-A678-F44A3DCC0952}"/>
              </a:ext>
            </a:extLst>
          </p:cNvPr>
          <p:cNvPicPr>
            <a:picLocks noChangeAspect="1"/>
          </p:cNvPicPr>
          <p:nvPr userDrawn="1"/>
        </p:nvPicPr>
        <p:blipFill>
          <a:blip r:embed="rId2">
            <a:alphaModFix amt="25000"/>
          </a:blip>
          <a:stretch>
            <a:fillRect/>
          </a:stretch>
        </p:blipFill>
        <p:spPr>
          <a:xfrm>
            <a:off x="11076390" y="6518828"/>
            <a:ext cx="658410" cy="221145"/>
          </a:xfrm>
          <a:prstGeom prst="rect">
            <a:avLst/>
          </a:prstGeom>
        </p:spPr>
      </p:pic>
    </p:spTree>
    <p:extLst>
      <p:ext uri="{BB962C8B-B14F-4D97-AF65-F5344CB8AC3E}">
        <p14:creationId xmlns:p14="http://schemas.microsoft.com/office/powerpoint/2010/main" val="1069183710"/>
      </p:ext>
    </p:extLst>
  </p:cSld>
  <p:clrMapOvr>
    <a:masterClrMapping/>
  </p:clrMapOvr>
  <p:extLst>
    <p:ext uri="{DCECCB84-F9BA-43D5-87BE-67443E8EF086}">
      <p15:sldGuideLst xmlns:p15="http://schemas.microsoft.com/office/powerpoint/2012/main">
        <p15:guide id="1" pos="3072">
          <p15:clr>
            <a:srgbClr val="FBAE40"/>
          </p15:clr>
        </p15:guide>
        <p15:guide id="2" pos="2784">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Content and Picture - Yellow">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8A7747-76CF-5640-8B6D-A110416E9675}"/>
              </a:ext>
            </a:extLst>
          </p:cNvPr>
          <p:cNvSpPr>
            <a:spLocks noGrp="1"/>
          </p:cNvSpPr>
          <p:nvPr>
            <p:ph type="title"/>
          </p:nvPr>
        </p:nvSpPr>
        <p:spPr>
          <a:xfrm>
            <a:off x="457200" y="457200"/>
            <a:ext cx="3962400" cy="1600200"/>
          </a:xfrm>
        </p:spPr>
        <p:txBody>
          <a:bodyPr anchor="b">
            <a:noAutofit/>
          </a:bodyPr>
          <a:lstStyle>
            <a:lvl1pPr>
              <a:defRPr sz="3200"/>
            </a:lvl1pPr>
          </a:lstStyle>
          <a:p>
            <a:r>
              <a:rPr lang="en-US" dirty="0"/>
              <a:t>Click to edit Master title style</a:t>
            </a:r>
          </a:p>
        </p:txBody>
      </p:sp>
      <p:sp>
        <p:nvSpPr>
          <p:cNvPr id="3" name="Picture Placeholder 2">
            <a:extLst>
              <a:ext uri="{FF2B5EF4-FFF2-40B4-BE49-F238E27FC236}">
                <a16:creationId xmlns:a16="http://schemas.microsoft.com/office/drawing/2014/main" id="{A38A5E23-8D1B-2F43-A2F1-7AF8FEE233E9}"/>
              </a:ext>
            </a:extLst>
          </p:cNvPr>
          <p:cNvSpPr>
            <a:spLocks noGrp="1"/>
          </p:cNvSpPr>
          <p:nvPr>
            <p:ph type="pic" idx="1"/>
          </p:nvPr>
        </p:nvSpPr>
        <p:spPr>
          <a:xfrm>
            <a:off x="4870384" y="457200"/>
            <a:ext cx="6864416" cy="5715000"/>
          </a:xfrm>
        </p:spPr>
        <p:txBody>
          <a:bodyPr anchor="ctr"/>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2C2BB75-B5A0-0C47-AF4A-46341E93BFB4}"/>
              </a:ext>
            </a:extLst>
          </p:cNvPr>
          <p:cNvSpPr>
            <a:spLocks noGrp="1"/>
          </p:cNvSpPr>
          <p:nvPr>
            <p:ph type="body" sz="half" idx="2"/>
          </p:nvPr>
        </p:nvSpPr>
        <p:spPr>
          <a:xfrm>
            <a:off x="457200" y="2057400"/>
            <a:ext cx="3962400" cy="4114800"/>
          </a:xfrm>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1" name="Rectangle 10">
            <a:extLst>
              <a:ext uri="{FF2B5EF4-FFF2-40B4-BE49-F238E27FC236}">
                <a16:creationId xmlns:a16="http://schemas.microsoft.com/office/drawing/2014/main" id="{BBC91253-C0C9-4443-8120-663332C8D7F5}"/>
              </a:ext>
            </a:extLst>
          </p:cNvPr>
          <p:cNvSpPr/>
          <p:nvPr userDrawn="1"/>
        </p:nvSpPr>
        <p:spPr>
          <a:xfrm>
            <a:off x="0" y="0"/>
            <a:ext cx="12192000" cy="2286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Date Placeholder 3">
            <a:extLst>
              <a:ext uri="{FF2B5EF4-FFF2-40B4-BE49-F238E27FC236}">
                <a16:creationId xmlns:a16="http://schemas.microsoft.com/office/drawing/2014/main" id="{113F2267-A509-C640-A2D9-7EFFD0B893E0}"/>
              </a:ext>
            </a:extLst>
          </p:cNvPr>
          <p:cNvSpPr>
            <a:spLocks noGrp="1"/>
          </p:cNvSpPr>
          <p:nvPr>
            <p:ph type="dt" sz="half" idx="10"/>
          </p:nvPr>
        </p:nvSpPr>
        <p:spPr>
          <a:xfrm>
            <a:off x="964069" y="6400800"/>
            <a:ext cx="689674" cy="457200"/>
          </a:xfrm>
          <a:prstGeom prst="rect">
            <a:avLst/>
          </a:prstGeom>
        </p:spPr>
        <p:txBody>
          <a:bodyPr vert="horz" lIns="91440" tIns="45720" rIns="91440" bIns="45720" rtlCol="0" anchor="ctr"/>
          <a:lstStyle>
            <a:lvl1pPr algn="l">
              <a:defRPr sz="1000">
                <a:solidFill>
                  <a:schemeClr val="tx1">
                    <a:alpha val="25000"/>
                  </a:schemeClr>
                </a:solidFill>
              </a:defRPr>
            </a:lvl1pPr>
          </a:lstStyle>
          <a:p>
            <a:fld id="{7C318FAD-E245-CB44-8789-84AF86E715AD}" type="datetime1">
              <a:rPr lang="en-US" smtClean="0"/>
              <a:pPr/>
              <a:t>4/19/22</a:t>
            </a:fld>
            <a:endParaRPr lang="en-US" dirty="0"/>
          </a:p>
        </p:txBody>
      </p:sp>
      <p:sp>
        <p:nvSpPr>
          <p:cNvPr id="18" name="Footer Placeholder 4">
            <a:extLst>
              <a:ext uri="{FF2B5EF4-FFF2-40B4-BE49-F238E27FC236}">
                <a16:creationId xmlns:a16="http://schemas.microsoft.com/office/drawing/2014/main" id="{3577E5A0-0D13-B64B-B8CD-D982F651545B}"/>
              </a:ext>
            </a:extLst>
          </p:cNvPr>
          <p:cNvSpPr>
            <a:spLocks noGrp="1"/>
          </p:cNvSpPr>
          <p:nvPr>
            <p:ph type="ftr" sz="quarter" idx="3"/>
          </p:nvPr>
        </p:nvSpPr>
        <p:spPr>
          <a:xfrm>
            <a:off x="1697331" y="6400800"/>
            <a:ext cx="4572000" cy="457200"/>
          </a:xfrm>
          <a:prstGeom prst="rect">
            <a:avLst/>
          </a:prstGeom>
        </p:spPr>
        <p:txBody>
          <a:bodyPr vert="horz" lIns="91440" tIns="45720" rIns="91440" bIns="45720" rtlCol="0" anchor="ctr"/>
          <a:lstStyle>
            <a:lvl1pPr algn="l">
              <a:defRPr sz="1000">
                <a:solidFill>
                  <a:schemeClr val="tx1">
                    <a:alpha val="25000"/>
                  </a:schemeClr>
                </a:solidFill>
              </a:defRPr>
            </a:lvl1pPr>
          </a:lstStyle>
          <a:p>
            <a:endParaRPr lang="en-US" dirty="0"/>
          </a:p>
        </p:txBody>
      </p:sp>
      <p:sp>
        <p:nvSpPr>
          <p:cNvPr id="19" name="Slide Number Placeholder 5">
            <a:extLst>
              <a:ext uri="{FF2B5EF4-FFF2-40B4-BE49-F238E27FC236}">
                <a16:creationId xmlns:a16="http://schemas.microsoft.com/office/drawing/2014/main" id="{FEED3136-3CD7-5D47-8E60-7D8CDDC997BB}"/>
              </a:ext>
            </a:extLst>
          </p:cNvPr>
          <p:cNvSpPr>
            <a:spLocks noGrp="1"/>
          </p:cNvSpPr>
          <p:nvPr>
            <p:ph type="sldNum" sz="quarter" idx="4"/>
          </p:nvPr>
        </p:nvSpPr>
        <p:spPr>
          <a:xfrm>
            <a:off x="464574" y="6400800"/>
            <a:ext cx="455907" cy="457200"/>
          </a:xfrm>
          <a:prstGeom prst="rect">
            <a:avLst/>
          </a:prstGeom>
        </p:spPr>
        <p:txBody>
          <a:bodyPr vert="horz" lIns="91440" tIns="45720" rIns="91440" bIns="45720" rtlCol="0" anchor="ctr"/>
          <a:lstStyle>
            <a:lvl1pPr algn="l">
              <a:defRPr sz="1000">
                <a:solidFill>
                  <a:schemeClr val="tx1">
                    <a:alpha val="25000"/>
                  </a:schemeClr>
                </a:solidFill>
              </a:defRPr>
            </a:lvl1pPr>
          </a:lstStyle>
          <a:p>
            <a:fld id="{3C7A2F6F-4F64-7749-92C0-96B58F4FF395}" type="slidenum">
              <a:rPr lang="en-US" smtClean="0"/>
              <a:pPr/>
              <a:t>‹#›</a:t>
            </a:fld>
            <a:endParaRPr lang="en-US" dirty="0"/>
          </a:p>
        </p:txBody>
      </p:sp>
      <p:sp>
        <p:nvSpPr>
          <p:cNvPr id="20" name="TextBox 19">
            <a:extLst>
              <a:ext uri="{FF2B5EF4-FFF2-40B4-BE49-F238E27FC236}">
                <a16:creationId xmlns:a16="http://schemas.microsoft.com/office/drawing/2014/main" id="{304BA3FF-E88C-AF45-9259-783FDF7C0704}"/>
              </a:ext>
            </a:extLst>
          </p:cNvPr>
          <p:cNvSpPr txBox="1"/>
          <p:nvPr userDrawn="1"/>
        </p:nvSpPr>
        <p:spPr>
          <a:xfrm>
            <a:off x="8104239" y="6518828"/>
            <a:ext cx="2970215" cy="215444"/>
          </a:xfrm>
          <a:prstGeom prst="rect">
            <a:avLst/>
          </a:prstGeom>
          <a:noFill/>
        </p:spPr>
        <p:txBody>
          <a:bodyPr wrap="square" lIns="0" tIns="45720" rIns="91440" bIns="45720" rtlCol="0" anchor="t" anchorCtr="0">
            <a:spAutoFit/>
          </a:bodyPr>
          <a:lstStyle/>
          <a:p>
            <a:pPr algn="r"/>
            <a:r>
              <a:rPr lang="en-US" sz="800" b="0" kern="1200" dirty="0">
                <a:solidFill>
                  <a:schemeClr val="tx1">
                    <a:alpha val="25000"/>
                  </a:schemeClr>
                </a:solidFill>
                <a:effectLst/>
                <a:latin typeface="+mn-lt"/>
                <a:ea typeface="+mn-ea"/>
                <a:cs typeface="+mn-cs"/>
              </a:rPr>
              <a:t>© 2020 </a:t>
            </a:r>
            <a:r>
              <a:rPr lang="en-US" sz="800" b="0" kern="1200" dirty="0" err="1">
                <a:solidFill>
                  <a:schemeClr val="tx1">
                    <a:alpha val="25000"/>
                  </a:schemeClr>
                </a:solidFill>
                <a:effectLst/>
                <a:latin typeface="+mn-lt"/>
                <a:ea typeface="+mn-ea"/>
                <a:cs typeface="+mn-cs"/>
              </a:rPr>
              <a:t>SiFive</a:t>
            </a:r>
            <a:r>
              <a:rPr lang="en-US" sz="800" b="0" kern="1200" dirty="0">
                <a:solidFill>
                  <a:schemeClr val="tx1">
                    <a:alpha val="25000"/>
                  </a:schemeClr>
                </a:solidFill>
                <a:effectLst/>
                <a:latin typeface="+mn-lt"/>
                <a:ea typeface="+mn-ea"/>
                <a:cs typeface="+mn-cs"/>
              </a:rPr>
              <a:t>. All Rights Reserved.   </a:t>
            </a:r>
          </a:p>
        </p:txBody>
      </p:sp>
      <p:pic>
        <p:nvPicPr>
          <p:cNvPr id="21" name="Picture 20">
            <a:extLst>
              <a:ext uri="{FF2B5EF4-FFF2-40B4-BE49-F238E27FC236}">
                <a16:creationId xmlns:a16="http://schemas.microsoft.com/office/drawing/2014/main" id="{1C9793CB-3774-AA4E-9DB8-A58426753505}"/>
              </a:ext>
            </a:extLst>
          </p:cNvPr>
          <p:cNvPicPr>
            <a:picLocks noChangeAspect="1"/>
          </p:cNvPicPr>
          <p:nvPr userDrawn="1"/>
        </p:nvPicPr>
        <p:blipFill>
          <a:blip r:embed="rId2">
            <a:alphaModFix amt="25000"/>
          </a:blip>
          <a:stretch>
            <a:fillRect/>
          </a:stretch>
        </p:blipFill>
        <p:spPr>
          <a:xfrm>
            <a:off x="11076390" y="6518828"/>
            <a:ext cx="658410" cy="221145"/>
          </a:xfrm>
          <a:prstGeom prst="rect">
            <a:avLst/>
          </a:prstGeom>
        </p:spPr>
      </p:pic>
    </p:spTree>
    <p:extLst>
      <p:ext uri="{BB962C8B-B14F-4D97-AF65-F5344CB8AC3E}">
        <p14:creationId xmlns:p14="http://schemas.microsoft.com/office/powerpoint/2010/main" val="1875237457"/>
      </p:ext>
    </p:extLst>
  </p:cSld>
  <p:clrMapOvr>
    <a:masterClrMapping/>
  </p:clrMapOvr>
  <p:extLst>
    <p:ext uri="{DCECCB84-F9BA-43D5-87BE-67443E8EF086}">
      <p15:sldGuideLst xmlns:p15="http://schemas.microsoft.com/office/powerpoint/2012/main">
        <p15:guide id="1" pos="3072">
          <p15:clr>
            <a:srgbClr val="FBAE40"/>
          </p15:clr>
        </p15:guide>
        <p15:guide id="2" pos="2784">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type="picTx" preserve="1">
  <p:cSld name="Content and Picture - Re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8A7747-76CF-5640-8B6D-A110416E9675}"/>
              </a:ext>
            </a:extLst>
          </p:cNvPr>
          <p:cNvSpPr>
            <a:spLocks noGrp="1"/>
          </p:cNvSpPr>
          <p:nvPr>
            <p:ph type="title"/>
          </p:nvPr>
        </p:nvSpPr>
        <p:spPr>
          <a:xfrm>
            <a:off x="457200" y="457200"/>
            <a:ext cx="3962400" cy="1600200"/>
          </a:xfrm>
        </p:spPr>
        <p:txBody>
          <a:bodyPr anchor="b">
            <a:noAutofit/>
          </a:bodyPr>
          <a:lstStyle>
            <a:lvl1pPr>
              <a:defRPr sz="3200"/>
            </a:lvl1pPr>
          </a:lstStyle>
          <a:p>
            <a:r>
              <a:rPr lang="en-US" dirty="0"/>
              <a:t>Click to edit Master title style</a:t>
            </a:r>
          </a:p>
        </p:txBody>
      </p:sp>
      <p:sp>
        <p:nvSpPr>
          <p:cNvPr id="3" name="Picture Placeholder 2">
            <a:extLst>
              <a:ext uri="{FF2B5EF4-FFF2-40B4-BE49-F238E27FC236}">
                <a16:creationId xmlns:a16="http://schemas.microsoft.com/office/drawing/2014/main" id="{A38A5E23-8D1B-2F43-A2F1-7AF8FEE233E9}"/>
              </a:ext>
            </a:extLst>
          </p:cNvPr>
          <p:cNvSpPr>
            <a:spLocks noGrp="1"/>
          </p:cNvSpPr>
          <p:nvPr>
            <p:ph type="pic" idx="1"/>
          </p:nvPr>
        </p:nvSpPr>
        <p:spPr>
          <a:xfrm>
            <a:off x="4870384" y="457200"/>
            <a:ext cx="6864416" cy="5715000"/>
          </a:xfrm>
        </p:spPr>
        <p:txBody>
          <a:bodyPr anchor="ctr"/>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2C2BB75-B5A0-0C47-AF4A-46341E93BFB4}"/>
              </a:ext>
            </a:extLst>
          </p:cNvPr>
          <p:cNvSpPr>
            <a:spLocks noGrp="1"/>
          </p:cNvSpPr>
          <p:nvPr>
            <p:ph type="body" sz="half" idx="2"/>
          </p:nvPr>
        </p:nvSpPr>
        <p:spPr>
          <a:xfrm>
            <a:off x="457200" y="2057400"/>
            <a:ext cx="3962400" cy="4114800"/>
          </a:xfrm>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1" name="Rectangle 10">
            <a:extLst>
              <a:ext uri="{FF2B5EF4-FFF2-40B4-BE49-F238E27FC236}">
                <a16:creationId xmlns:a16="http://schemas.microsoft.com/office/drawing/2014/main" id="{BBC91253-C0C9-4443-8120-663332C8D7F5}"/>
              </a:ext>
            </a:extLst>
          </p:cNvPr>
          <p:cNvSpPr/>
          <p:nvPr userDrawn="1"/>
        </p:nvSpPr>
        <p:spPr>
          <a:xfrm>
            <a:off x="0" y="0"/>
            <a:ext cx="12192000" cy="228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Date Placeholder 3">
            <a:extLst>
              <a:ext uri="{FF2B5EF4-FFF2-40B4-BE49-F238E27FC236}">
                <a16:creationId xmlns:a16="http://schemas.microsoft.com/office/drawing/2014/main" id="{D7E636C0-D474-5A46-88DC-DA700B100373}"/>
              </a:ext>
            </a:extLst>
          </p:cNvPr>
          <p:cNvSpPr>
            <a:spLocks noGrp="1"/>
          </p:cNvSpPr>
          <p:nvPr>
            <p:ph type="dt" sz="half" idx="10"/>
          </p:nvPr>
        </p:nvSpPr>
        <p:spPr>
          <a:xfrm>
            <a:off x="964069" y="6400800"/>
            <a:ext cx="689674" cy="457200"/>
          </a:xfrm>
          <a:prstGeom prst="rect">
            <a:avLst/>
          </a:prstGeom>
        </p:spPr>
        <p:txBody>
          <a:bodyPr vert="horz" lIns="91440" tIns="45720" rIns="91440" bIns="45720" rtlCol="0" anchor="ctr"/>
          <a:lstStyle>
            <a:lvl1pPr algn="l">
              <a:defRPr sz="1000">
                <a:solidFill>
                  <a:schemeClr val="tx1">
                    <a:alpha val="25000"/>
                  </a:schemeClr>
                </a:solidFill>
              </a:defRPr>
            </a:lvl1pPr>
          </a:lstStyle>
          <a:p>
            <a:fld id="{7C318FAD-E245-CB44-8789-84AF86E715AD}" type="datetime1">
              <a:rPr lang="en-US" smtClean="0"/>
              <a:pPr/>
              <a:t>4/19/22</a:t>
            </a:fld>
            <a:endParaRPr lang="en-US" dirty="0"/>
          </a:p>
        </p:txBody>
      </p:sp>
      <p:sp>
        <p:nvSpPr>
          <p:cNvPr id="18" name="Footer Placeholder 4">
            <a:extLst>
              <a:ext uri="{FF2B5EF4-FFF2-40B4-BE49-F238E27FC236}">
                <a16:creationId xmlns:a16="http://schemas.microsoft.com/office/drawing/2014/main" id="{D3865688-9037-904A-8868-30BAA4B4281D}"/>
              </a:ext>
            </a:extLst>
          </p:cNvPr>
          <p:cNvSpPr>
            <a:spLocks noGrp="1"/>
          </p:cNvSpPr>
          <p:nvPr>
            <p:ph type="ftr" sz="quarter" idx="3"/>
          </p:nvPr>
        </p:nvSpPr>
        <p:spPr>
          <a:xfrm>
            <a:off x="1697331" y="6400800"/>
            <a:ext cx="4572000" cy="457200"/>
          </a:xfrm>
          <a:prstGeom prst="rect">
            <a:avLst/>
          </a:prstGeom>
        </p:spPr>
        <p:txBody>
          <a:bodyPr vert="horz" lIns="91440" tIns="45720" rIns="91440" bIns="45720" rtlCol="0" anchor="ctr"/>
          <a:lstStyle>
            <a:lvl1pPr algn="l">
              <a:defRPr sz="1000">
                <a:solidFill>
                  <a:schemeClr val="tx1">
                    <a:alpha val="25000"/>
                  </a:schemeClr>
                </a:solidFill>
              </a:defRPr>
            </a:lvl1pPr>
          </a:lstStyle>
          <a:p>
            <a:endParaRPr lang="en-US" dirty="0"/>
          </a:p>
        </p:txBody>
      </p:sp>
      <p:sp>
        <p:nvSpPr>
          <p:cNvPr id="19" name="Slide Number Placeholder 5">
            <a:extLst>
              <a:ext uri="{FF2B5EF4-FFF2-40B4-BE49-F238E27FC236}">
                <a16:creationId xmlns:a16="http://schemas.microsoft.com/office/drawing/2014/main" id="{E2EB9FCB-D2EA-834E-BAF3-E951C4E67F64}"/>
              </a:ext>
            </a:extLst>
          </p:cNvPr>
          <p:cNvSpPr>
            <a:spLocks noGrp="1"/>
          </p:cNvSpPr>
          <p:nvPr>
            <p:ph type="sldNum" sz="quarter" idx="4"/>
          </p:nvPr>
        </p:nvSpPr>
        <p:spPr>
          <a:xfrm>
            <a:off x="464574" y="6400800"/>
            <a:ext cx="455907" cy="457200"/>
          </a:xfrm>
          <a:prstGeom prst="rect">
            <a:avLst/>
          </a:prstGeom>
        </p:spPr>
        <p:txBody>
          <a:bodyPr vert="horz" lIns="91440" tIns="45720" rIns="91440" bIns="45720" rtlCol="0" anchor="ctr"/>
          <a:lstStyle>
            <a:lvl1pPr algn="l">
              <a:defRPr sz="1000">
                <a:solidFill>
                  <a:schemeClr val="tx1">
                    <a:alpha val="25000"/>
                  </a:schemeClr>
                </a:solidFill>
              </a:defRPr>
            </a:lvl1pPr>
          </a:lstStyle>
          <a:p>
            <a:fld id="{3C7A2F6F-4F64-7749-92C0-96B58F4FF395}" type="slidenum">
              <a:rPr lang="en-US" smtClean="0"/>
              <a:pPr/>
              <a:t>‹#›</a:t>
            </a:fld>
            <a:endParaRPr lang="en-US" dirty="0"/>
          </a:p>
        </p:txBody>
      </p:sp>
      <p:sp>
        <p:nvSpPr>
          <p:cNvPr id="20" name="TextBox 19">
            <a:extLst>
              <a:ext uri="{FF2B5EF4-FFF2-40B4-BE49-F238E27FC236}">
                <a16:creationId xmlns:a16="http://schemas.microsoft.com/office/drawing/2014/main" id="{A678D21B-8CE1-5B41-A2A7-7E0BB62C0A2B}"/>
              </a:ext>
            </a:extLst>
          </p:cNvPr>
          <p:cNvSpPr txBox="1"/>
          <p:nvPr userDrawn="1"/>
        </p:nvSpPr>
        <p:spPr>
          <a:xfrm>
            <a:off x="8104239" y="6518828"/>
            <a:ext cx="2970215" cy="215444"/>
          </a:xfrm>
          <a:prstGeom prst="rect">
            <a:avLst/>
          </a:prstGeom>
          <a:noFill/>
        </p:spPr>
        <p:txBody>
          <a:bodyPr wrap="square" lIns="0" tIns="45720" rIns="91440" bIns="45720" rtlCol="0" anchor="t" anchorCtr="0">
            <a:spAutoFit/>
          </a:bodyPr>
          <a:lstStyle/>
          <a:p>
            <a:pPr algn="r"/>
            <a:r>
              <a:rPr lang="en-US" sz="800" b="0" kern="1200" dirty="0">
                <a:solidFill>
                  <a:schemeClr val="tx1">
                    <a:alpha val="25000"/>
                  </a:schemeClr>
                </a:solidFill>
                <a:effectLst/>
                <a:latin typeface="+mn-lt"/>
                <a:ea typeface="+mn-ea"/>
                <a:cs typeface="+mn-cs"/>
              </a:rPr>
              <a:t>© 2020 </a:t>
            </a:r>
            <a:r>
              <a:rPr lang="en-US" sz="800" b="0" kern="1200" dirty="0" err="1">
                <a:solidFill>
                  <a:schemeClr val="tx1">
                    <a:alpha val="25000"/>
                  </a:schemeClr>
                </a:solidFill>
                <a:effectLst/>
                <a:latin typeface="+mn-lt"/>
                <a:ea typeface="+mn-ea"/>
                <a:cs typeface="+mn-cs"/>
              </a:rPr>
              <a:t>SiFive</a:t>
            </a:r>
            <a:r>
              <a:rPr lang="en-US" sz="800" b="0" kern="1200" dirty="0">
                <a:solidFill>
                  <a:schemeClr val="tx1">
                    <a:alpha val="25000"/>
                  </a:schemeClr>
                </a:solidFill>
                <a:effectLst/>
                <a:latin typeface="+mn-lt"/>
                <a:ea typeface="+mn-ea"/>
                <a:cs typeface="+mn-cs"/>
              </a:rPr>
              <a:t>. All Rights Reserved.   </a:t>
            </a:r>
          </a:p>
        </p:txBody>
      </p:sp>
      <p:pic>
        <p:nvPicPr>
          <p:cNvPr id="21" name="Picture 20">
            <a:extLst>
              <a:ext uri="{FF2B5EF4-FFF2-40B4-BE49-F238E27FC236}">
                <a16:creationId xmlns:a16="http://schemas.microsoft.com/office/drawing/2014/main" id="{46BBD614-58C1-A043-B8DF-063C4E6C4E0D}"/>
              </a:ext>
            </a:extLst>
          </p:cNvPr>
          <p:cNvPicPr>
            <a:picLocks noChangeAspect="1"/>
          </p:cNvPicPr>
          <p:nvPr userDrawn="1"/>
        </p:nvPicPr>
        <p:blipFill>
          <a:blip r:embed="rId2">
            <a:alphaModFix amt="25000"/>
          </a:blip>
          <a:stretch>
            <a:fillRect/>
          </a:stretch>
        </p:blipFill>
        <p:spPr>
          <a:xfrm>
            <a:off x="11076390" y="6518828"/>
            <a:ext cx="658410" cy="221145"/>
          </a:xfrm>
          <a:prstGeom prst="rect">
            <a:avLst/>
          </a:prstGeom>
        </p:spPr>
      </p:pic>
    </p:spTree>
    <p:extLst>
      <p:ext uri="{BB962C8B-B14F-4D97-AF65-F5344CB8AC3E}">
        <p14:creationId xmlns:p14="http://schemas.microsoft.com/office/powerpoint/2010/main" val="1825971032"/>
      </p:ext>
    </p:extLst>
  </p:cSld>
  <p:clrMapOvr>
    <a:masterClrMapping/>
  </p:clrMapOvr>
  <p:extLst>
    <p:ext uri="{DCECCB84-F9BA-43D5-87BE-67443E8EF086}">
      <p15:sldGuideLst xmlns:p15="http://schemas.microsoft.com/office/powerpoint/2012/main">
        <p15:guide id="1" pos="3072">
          <p15:clr>
            <a:srgbClr val="FBAE40"/>
          </p15:clr>
        </p15:guide>
        <p15:guide id="2" pos="2784">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 Blu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E9A62E7-143B-3F44-9B7B-64CD8B923B8C}"/>
              </a:ext>
            </a:extLst>
          </p:cNvPr>
          <p:cNvSpPr/>
          <p:nvPr userDrawn="1"/>
        </p:nvSpPr>
        <p:spPr>
          <a:xfrm>
            <a:off x="0" y="0"/>
            <a:ext cx="12192000" cy="228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Date Placeholder 3">
            <a:extLst>
              <a:ext uri="{FF2B5EF4-FFF2-40B4-BE49-F238E27FC236}">
                <a16:creationId xmlns:a16="http://schemas.microsoft.com/office/drawing/2014/main" id="{5F1DDE4A-C940-DC4F-8E34-003438915E0E}"/>
              </a:ext>
            </a:extLst>
          </p:cNvPr>
          <p:cNvSpPr>
            <a:spLocks noGrp="1"/>
          </p:cNvSpPr>
          <p:nvPr>
            <p:ph type="dt" sz="half" idx="2"/>
          </p:nvPr>
        </p:nvSpPr>
        <p:spPr>
          <a:xfrm>
            <a:off x="964069" y="6400800"/>
            <a:ext cx="689674" cy="457200"/>
          </a:xfrm>
          <a:prstGeom prst="rect">
            <a:avLst/>
          </a:prstGeom>
        </p:spPr>
        <p:txBody>
          <a:bodyPr vert="horz" lIns="91440" tIns="45720" rIns="91440" bIns="45720" rtlCol="0" anchor="ctr"/>
          <a:lstStyle>
            <a:lvl1pPr algn="l">
              <a:defRPr sz="1000">
                <a:solidFill>
                  <a:schemeClr val="tx1">
                    <a:alpha val="25000"/>
                  </a:schemeClr>
                </a:solidFill>
              </a:defRPr>
            </a:lvl1pPr>
          </a:lstStyle>
          <a:p>
            <a:fld id="{7C318FAD-E245-CB44-8789-84AF86E715AD}" type="datetime1">
              <a:rPr lang="en-US" smtClean="0"/>
              <a:pPr/>
              <a:t>4/19/22</a:t>
            </a:fld>
            <a:endParaRPr lang="en-US" dirty="0"/>
          </a:p>
        </p:txBody>
      </p:sp>
      <p:sp>
        <p:nvSpPr>
          <p:cNvPr id="15" name="Footer Placeholder 4">
            <a:extLst>
              <a:ext uri="{FF2B5EF4-FFF2-40B4-BE49-F238E27FC236}">
                <a16:creationId xmlns:a16="http://schemas.microsoft.com/office/drawing/2014/main" id="{2A3EAAC5-DB7F-E74D-9594-26E85AB4AFCB}"/>
              </a:ext>
            </a:extLst>
          </p:cNvPr>
          <p:cNvSpPr>
            <a:spLocks noGrp="1"/>
          </p:cNvSpPr>
          <p:nvPr>
            <p:ph type="ftr" sz="quarter" idx="3"/>
          </p:nvPr>
        </p:nvSpPr>
        <p:spPr>
          <a:xfrm>
            <a:off x="1697331" y="6400800"/>
            <a:ext cx="4572000" cy="457200"/>
          </a:xfrm>
          <a:prstGeom prst="rect">
            <a:avLst/>
          </a:prstGeom>
        </p:spPr>
        <p:txBody>
          <a:bodyPr vert="horz" lIns="91440" tIns="45720" rIns="91440" bIns="45720" rtlCol="0" anchor="ctr"/>
          <a:lstStyle>
            <a:lvl1pPr algn="l">
              <a:defRPr sz="1000">
                <a:solidFill>
                  <a:schemeClr val="tx1">
                    <a:alpha val="25000"/>
                  </a:schemeClr>
                </a:solidFill>
              </a:defRPr>
            </a:lvl1pPr>
          </a:lstStyle>
          <a:p>
            <a:endParaRPr lang="en-US" dirty="0"/>
          </a:p>
        </p:txBody>
      </p:sp>
      <p:sp>
        <p:nvSpPr>
          <p:cNvPr id="16" name="Slide Number Placeholder 5">
            <a:extLst>
              <a:ext uri="{FF2B5EF4-FFF2-40B4-BE49-F238E27FC236}">
                <a16:creationId xmlns:a16="http://schemas.microsoft.com/office/drawing/2014/main" id="{7A9836A7-43D3-F84B-B1DC-2A876F2FC519}"/>
              </a:ext>
            </a:extLst>
          </p:cNvPr>
          <p:cNvSpPr>
            <a:spLocks noGrp="1"/>
          </p:cNvSpPr>
          <p:nvPr>
            <p:ph type="sldNum" sz="quarter" idx="4"/>
          </p:nvPr>
        </p:nvSpPr>
        <p:spPr>
          <a:xfrm>
            <a:off x="464574" y="6400800"/>
            <a:ext cx="455907" cy="457200"/>
          </a:xfrm>
          <a:prstGeom prst="rect">
            <a:avLst/>
          </a:prstGeom>
        </p:spPr>
        <p:txBody>
          <a:bodyPr vert="horz" lIns="91440" tIns="45720" rIns="91440" bIns="45720" rtlCol="0" anchor="ctr"/>
          <a:lstStyle>
            <a:lvl1pPr algn="l">
              <a:defRPr sz="1000">
                <a:solidFill>
                  <a:schemeClr val="tx1">
                    <a:alpha val="25000"/>
                  </a:schemeClr>
                </a:solidFill>
              </a:defRPr>
            </a:lvl1pPr>
          </a:lstStyle>
          <a:p>
            <a:fld id="{3C7A2F6F-4F64-7749-92C0-96B58F4FF395}" type="slidenum">
              <a:rPr lang="en-US" smtClean="0"/>
              <a:pPr/>
              <a:t>‹#›</a:t>
            </a:fld>
            <a:endParaRPr lang="en-US" dirty="0"/>
          </a:p>
        </p:txBody>
      </p:sp>
      <p:sp>
        <p:nvSpPr>
          <p:cNvPr id="17" name="TextBox 16">
            <a:extLst>
              <a:ext uri="{FF2B5EF4-FFF2-40B4-BE49-F238E27FC236}">
                <a16:creationId xmlns:a16="http://schemas.microsoft.com/office/drawing/2014/main" id="{F5FD483B-2A77-6741-8A89-5D9A092A32EC}"/>
              </a:ext>
            </a:extLst>
          </p:cNvPr>
          <p:cNvSpPr txBox="1"/>
          <p:nvPr userDrawn="1"/>
        </p:nvSpPr>
        <p:spPr>
          <a:xfrm>
            <a:off x="8104239" y="6518828"/>
            <a:ext cx="2970215" cy="215444"/>
          </a:xfrm>
          <a:prstGeom prst="rect">
            <a:avLst/>
          </a:prstGeom>
          <a:noFill/>
        </p:spPr>
        <p:txBody>
          <a:bodyPr wrap="square" lIns="0" tIns="45720" rIns="91440" bIns="45720" rtlCol="0" anchor="t" anchorCtr="0">
            <a:spAutoFit/>
          </a:bodyPr>
          <a:lstStyle/>
          <a:p>
            <a:pPr algn="r"/>
            <a:r>
              <a:rPr lang="en-US" sz="800" b="0" kern="1200" dirty="0">
                <a:solidFill>
                  <a:schemeClr val="tx1">
                    <a:alpha val="25000"/>
                  </a:schemeClr>
                </a:solidFill>
                <a:effectLst/>
                <a:latin typeface="+mn-lt"/>
                <a:ea typeface="+mn-ea"/>
                <a:cs typeface="+mn-cs"/>
              </a:rPr>
              <a:t>© 2020 </a:t>
            </a:r>
            <a:r>
              <a:rPr lang="en-US" sz="800" b="0" kern="1200" dirty="0" err="1">
                <a:solidFill>
                  <a:schemeClr val="tx1">
                    <a:alpha val="25000"/>
                  </a:schemeClr>
                </a:solidFill>
                <a:effectLst/>
                <a:latin typeface="+mn-lt"/>
                <a:ea typeface="+mn-ea"/>
                <a:cs typeface="+mn-cs"/>
              </a:rPr>
              <a:t>SiFive</a:t>
            </a:r>
            <a:r>
              <a:rPr lang="en-US" sz="800" b="0" kern="1200" dirty="0">
                <a:solidFill>
                  <a:schemeClr val="tx1">
                    <a:alpha val="25000"/>
                  </a:schemeClr>
                </a:solidFill>
                <a:effectLst/>
                <a:latin typeface="+mn-lt"/>
                <a:ea typeface="+mn-ea"/>
                <a:cs typeface="+mn-cs"/>
              </a:rPr>
              <a:t>. All Rights Reserved.   </a:t>
            </a:r>
          </a:p>
        </p:txBody>
      </p:sp>
      <p:pic>
        <p:nvPicPr>
          <p:cNvPr id="18" name="Picture 17">
            <a:extLst>
              <a:ext uri="{FF2B5EF4-FFF2-40B4-BE49-F238E27FC236}">
                <a16:creationId xmlns:a16="http://schemas.microsoft.com/office/drawing/2014/main" id="{505E638A-1D7A-CA44-9537-6CC33028F97E}"/>
              </a:ext>
            </a:extLst>
          </p:cNvPr>
          <p:cNvPicPr>
            <a:picLocks noChangeAspect="1"/>
          </p:cNvPicPr>
          <p:nvPr userDrawn="1"/>
        </p:nvPicPr>
        <p:blipFill>
          <a:blip r:embed="rId2">
            <a:alphaModFix amt="25000"/>
          </a:blip>
          <a:stretch>
            <a:fillRect/>
          </a:stretch>
        </p:blipFill>
        <p:spPr>
          <a:xfrm>
            <a:off x="11076390" y="6518828"/>
            <a:ext cx="658410" cy="221145"/>
          </a:xfrm>
          <a:prstGeom prst="rect">
            <a:avLst/>
          </a:prstGeom>
        </p:spPr>
      </p:pic>
    </p:spTree>
    <p:extLst>
      <p:ext uri="{BB962C8B-B14F-4D97-AF65-F5344CB8AC3E}">
        <p14:creationId xmlns:p14="http://schemas.microsoft.com/office/powerpoint/2010/main" val="376148799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Blank - Purpl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E9A62E7-143B-3F44-9B7B-64CD8B923B8C}"/>
              </a:ext>
            </a:extLst>
          </p:cNvPr>
          <p:cNvSpPr/>
          <p:nvPr userDrawn="1"/>
        </p:nvSpPr>
        <p:spPr>
          <a:xfrm>
            <a:off x="0" y="0"/>
            <a:ext cx="12192000" cy="228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Date Placeholder 3">
            <a:extLst>
              <a:ext uri="{FF2B5EF4-FFF2-40B4-BE49-F238E27FC236}">
                <a16:creationId xmlns:a16="http://schemas.microsoft.com/office/drawing/2014/main" id="{6E378CD6-EA72-5F4B-B8FC-7123A97EDE40}"/>
              </a:ext>
            </a:extLst>
          </p:cNvPr>
          <p:cNvSpPr>
            <a:spLocks noGrp="1"/>
          </p:cNvSpPr>
          <p:nvPr>
            <p:ph type="dt" sz="half" idx="2"/>
          </p:nvPr>
        </p:nvSpPr>
        <p:spPr>
          <a:xfrm>
            <a:off x="964069" y="6400800"/>
            <a:ext cx="689674" cy="457200"/>
          </a:xfrm>
          <a:prstGeom prst="rect">
            <a:avLst/>
          </a:prstGeom>
        </p:spPr>
        <p:txBody>
          <a:bodyPr vert="horz" lIns="91440" tIns="45720" rIns="91440" bIns="45720" rtlCol="0" anchor="ctr"/>
          <a:lstStyle>
            <a:lvl1pPr algn="l">
              <a:defRPr sz="1000">
                <a:solidFill>
                  <a:schemeClr val="tx1">
                    <a:alpha val="25000"/>
                  </a:schemeClr>
                </a:solidFill>
              </a:defRPr>
            </a:lvl1pPr>
          </a:lstStyle>
          <a:p>
            <a:fld id="{7C318FAD-E245-CB44-8789-84AF86E715AD}" type="datetime1">
              <a:rPr lang="en-US" smtClean="0"/>
              <a:pPr/>
              <a:t>4/19/22</a:t>
            </a:fld>
            <a:endParaRPr lang="en-US" dirty="0"/>
          </a:p>
        </p:txBody>
      </p:sp>
      <p:sp>
        <p:nvSpPr>
          <p:cNvPr id="15" name="Footer Placeholder 4">
            <a:extLst>
              <a:ext uri="{FF2B5EF4-FFF2-40B4-BE49-F238E27FC236}">
                <a16:creationId xmlns:a16="http://schemas.microsoft.com/office/drawing/2014/main" id="{1D1624FB-D29E-E84D-B85F-4E3F2A82620A}"/>
              </a:ext>
            </a:extLst>
          </p:cNvPr>
          <p:cNvSpPr>
            <a:spLocks noGrp="1"/>
          </p:cNvSpPr>
          <p:nvPr>
            <p:ph type="ftr" sz="quarter" idx="3"/>
          </p:nvPr>
        </p:nvSpPr>
        <p:spPr>
          <a:xfrm>
            <a:off x="1697331" y="6400800"/>
            <a:ext cx="4572000" cy="457200"/>
          </a:xfrm>
          <a:prstGeom prst="rect">
            <a:avLst/>
          </a:prstGeom>
        </p:spPr>
        <p:txBody>
          <a:bodyPr vert="horz" lIns="91440" tIns="45720" rIns="91440" bIns="45720" rtlCol="0" anchor="ctr"/>
          <a:lstStyle>
            <a:lvl1pPr algn="l">
              <a:defRPr sz="1000">
                <a:solidFill>
                  <a:schemeClr val="tx1">
                    <a:alpha val="25000"/>
                  </a:schemeClr>
                </a:solidFill>
              </a:defRPr>
            </a:lvl1pPr>
          </a:lstStyle>
          <a:p>
            <a:endParaRPr lang="en-US" dirty="0"/>
          </a:p>
        </p:txBody>
      </p:sp>
      <p:sp>
        <p:nvSpPr>
          <p:cNvPr id="16" name="Slide Number Placeholder 5">
            <a:extLst>
              <a:ext uri="{FF2B5EF4-FFF2-40B4-BE49-F238E27FC236}">
                <a16:creationId xmlns:a16="http://schemas.microsoft.com/office/drawing/2014/main" id="{B7155F46-DEEE-A74A-996B-FEBDDBA4348F}"/>
              </a:ext>
            </a:extLst>
          </p:cNvPr>
          <p:cNvSpPr>
            <a:spLocks noGrp="1"/>
          </p:cNvSpPr>
          <p:nvPr>
            <p:ph type="sldNum" sz="quarter" idx="4"/>
          </p:nvPr>
        </p:nvSpPr>
        <p:spPr>
          <a:xfrm>
            <a:off x="464574" y="6400800"/>
            <a:ext cx="455907" cy="457200"/>
          </a:xfrm>
          <a:prstGeom prst="rect">
            <a:avLst/>
          </a:prstGeom>
        </p:spPr>
        <p:txBody>
          <a:bodyPr vert="horz" lIns="91440" tIns="45720" rIns="91440" bIns="45720" rtlCol="0" anchor="ctr"/>
          <a:lstStyle>
            <a:lvl1pPr algn="l">
              <a:defRPr sz="1000">
                <a:solidFill>
                  <a:schemeClr val="tx1">
                    <a:alpha val="25000"/>
                  </a:schemeClr>
                </a:solidFill>
              </a:defRPr>
            </a:lvl1pPr>
          </a:lstStyle>
          <a:p>
            <a:fld id="{3C7A2F6F-4F64-7749-92C0-96B58F4FF395}" type="slidenum">
              <a:rPr lang="en-US" smtClean="0"/>
              <a:pPr/>
              <a:t>‹#›</a:t>
            </a:fld>
            <a:endParaRPr lang="en-US" dirty="0"/>
          </a:p>
        </p:txBody>
      </p:sp>
      <p:sp>
        <p:nvSpPr>
          <p:cNvPr id="17" name="TextBox 16">
            <a:extLst>
              <a:ext uri="{FF2B5EF4-FFF2-40B4-BE49-F238E27FC236}">
                <a16:creationId xmlns:a16="http://schemas.microsoft.com/office/drawing/2014/main" id="{536A90A4-0BA5-0A47-A4D7-88AF4625EDCD}"/>
              </a:ext>
            </a:extLst>
          </p:cNvPr>
          <p:cNvSpPr txBox="1"/>
          <p:nvPr userDrawn="1"/>
        </p:nvSpPr>
        <p:spPr>
          <a:xfrm>
            <a:off x="8104239" y="6518828"/>
            <a:ext cx="2970215" cy="215444"/>
          </a:xfrm>
          <a:prstGeom prst="rect">
            <a:avLst/>
          </a:prstGeom>
          <a:noFill/>
        </p:spPr>
        <p:txBody>
          <a:bodyPr wrap="square" lIns="0" tIns="45720" rIns="91440" bIns="45720" rtlCol="0" anchor="t" anchorCtr="0">
            <a:spAutoFit/>
          </a:bodyPr>
          <a:lstStyle/>
          <a:p>
            <a:pPr algn="r"/>
            <a:r>
              <a:rPr lang="en-US" sz="800" b="0" kern="1200" dirty="0">
                <a:solidFill>
                  <a:schemeClr val="tx1">
                    <a:alpha val="25000"/>
                  </a:schemeClr>
                </a:solidFill>
                <a:effectLst/>
                <a:latin typeface="+mn-lt"/>
                <a:ea typeface="+mn-ea"/>
                <a:cs typeface="+mn-cs"/>
              </a:rPr>
              <a:t>© 2020 </a:t>
            </a:r>
            <a:r>
              <a:rPr lang="en-US" sz="800" b="0" kern="1200" dirty="0" err="1">
                <a:solidFill>
                  <a:schemeClr val="tx1">
                    <a:alpha val="25000"/>
                  </a:schemeClr>
                </a:solidFill>
                <a:effectLst/>
                <a:latin typeface="+mn-lt"/>
                <a:ea typeface="+mn-ea"/>
                <a:cs typeface="+mn-cs"/>
              </a:rPr>
              <a:t>SiFive</a:t>
            </a:r>
            <a:r>
              <a:rPr lang="en-US" sz="800" b="0" kern="1200" dirty="0">
                <a:solidFill>
                  <a:schemeClr val="tx1">
                    <a:alpha val="25000"/>
                  </a:schemeClr>
                </a:solidFill>
                <a:effectLst/>
                <a:latin typeface="+mn-lt"/>
                <a:ea typeface="+mn-ea"/>
                <a:cs typeface="+mn-cs"/>
              </a:rPr>
              <a:t>. All Rights Reserved.   </a:t>
            </a:r>
          </a:p>
        </p:txBody>
      </p:sp>
      <p:pic>
        <p:nvPicPr>
          <p:cNvPr id="18" name="Picture 17">
            <a:extLst>
              <a:ext uri="{FF2B5EF4-FFF2-40B4-BE49-F238E27FC236}">
                <a16:creationId xmlns:a16="http://schemas.microsoft.com/office/drawing/2014/main" id="{0BC8E1FD-FC91-A345-96E6-9C98A38ED687}"/>
              </a:ext>
            </a:extLst>
          </p:cNvPr>
          <p:cNvPicPr>
            <a:picLocks noChangeAspect="1"/>
          </p:cNvPicPr>
          <p:nvPr userDrawn="1"/>
        </p:nvPicPr>
        <p:blipFill>
          <a:blip r:embed="rId2">
            <a:alphaModFix amt="25000"/>
          </a:blip>
          <a:stretch>
            <a:fillRect/>
          </a:stretch>
        </p:blipFill>
        <p:spPr>
          <a:xfrm>
            <a:off x="11076390" y="6518828"/>
            <a:ext cx="658410" cy="221145"/>
          </a:xfrm>
          <a:prstGeom prst="rect">
            <a:avLst/>
          </a:prstGeom>
        </p:spPr>
      </p:pic>
    </p:spTree>
    <p:extLst>
      <p:ext uri="{BB962C8B-B14F-4D97-AF65-F5344CB8AC3E}">
        <p14:creationId xmlns:p14="http://schemas.microsoft.com/office/powerpoint/2010/main" val="110154785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 Yellow">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E9A62E7-143B-3F44-9B7B-64CD8B923B8C}"/>
              </a:ext>
            </a:extLst>
          </p:cNvPr>
          <p:cNvSpPr/>
          <p:nvPr userDrawn="1"/>
        </p:nvSpPr>
        <p:spPr>
          <a:xfrm>
            <a:off x="0" y="0"/>
            <a:ext cx="12192000" cy="2286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Date Placeholder 3">
            <a:extLst>
              <a:ext uri="{FF2B5EF4-FFF2-40B4-BE49-F238E27FC236}">
                <a16:creationId xmlns:a16="http://schemas.microsoft.com/office/drawing/2014/main" id="{5D7EC714-85D8-1545-871B-D6A95820ECEF}"/>
              </a:ext>
            </a:extLst>
          </p:cNvPr>
          <p:cNvSpPr>
            <a:spLocks noGrp="1"/>
          </p:cNvSpPr>
          <p:nvPr>
            <p:ph type="dt" sz="half" idx="2"/>
          </p:nvPr>
        </p:nvSpPr>
        <p:spPr>
          <a:xfrm>
            <a:off x="964069" y="6400800"/>
            <a:ext cx="689674" cy="457200"/>
          </a:xfrm>
          <a:prstGeom prst="rect">
            <a:avLst/>
          </a:prstGeom>
        </p:spPr>
        <p:txBody>
          <a:bodyPr vert="horz" lIns="91440" tIns="45720" rIns="91440" bIns="45720" rtlCol="0" anchor="ctr"/>
          <a:lstStyle>
            <a:lvl1pPr algn="l">
              <a:defRPr sz="1000">
                <a:solidFill>
                  <a:schemeClr val="tx1">
                    <a:alpha val="25000"/>
                  </a:schemeClr>
                </a:solidFill>
              </a:defRPr>
            </a:lvl1pPr>
          </a:lstStyle>
          <a:p>
            <a:fld id="{7C318FAD-E245-CB44-8789-84AF86E715AD}" type="datetime1">
              <a:rPr lang="en-US" smtClean="0"/>
              <a:pPr/>
              <a:t>4/19/22</a:t>
            </a:fld>
            <a:endParaRPr lang="en-US" dirty="0"/>
          </a:p>
        </p:txBody>
      </p:sp>
      <p:sp>
        <p:nvSpPr>
          <p:cNvPr id="15" name="Footer Placeholder 4">
            <a:extLst>
              <a:ext uri="{FF2B5EF4-FFF2-40B4-BE49-F238E27FC236}">
                <a16:creationId xmlns:a16="http://schemas.microsoft.com/office/drawing/2014/main" id="{32F5655C-C7EE-A348-BEFD-ED702922EBCE}"/>
              </a:ext>
            </a:extLst>
          </p:cNvPr>
          <p:cNvSpPr>
            <a:spLocks noGrp="1"/>
          </p:cNvSpPr>
          <p:nvPr>
            <p:ph type="ftr" sz="quarter" idx="3"/>
          </p:nvPr>
        </p:nvSpPr>
        <p:spPr>
          <a:xfrm>
            <a:off x="1697331" y="6400800"/>
            <a:ext cx="4572000" cy="457200"/>
          </a:xfrm>
          <a:prstGeom prst="rect">
            <a:avLst/>
          </a:prstGeom>
        </p:spPr>
        <p:txBody>
          <a:bodyPr vert="horz" lIns="91440" tIns="45720" rIns="91440" bIns="45720" rtlCol="0" anchor="ctr"/>
          <a:lstStyle>
            <a:lvl1pPr algn="l">
              <a:defRPr sz="1000">
                <a:solidFill>
                  <a:schemeClr val="tx1">
                    <a:alpha val="25000"/>
                  </a:schemeClr>
                </a:solidFill>
              </a:defRPr>
            </a:lvl1pPr>
          </a:lstStyle>
          <a:p>
            <a:endParaRPr lang="en-US" dirty="0"/>
          </a:p>
        </p:txBody>
      </p:sp>
      <p:sp>
        <p:nvSpPr>
          <p:cNvPr id="16" name="Slide Number Placeholder 5">
            <a:extLst>
              <a:ext uri="{FF2B5EF4-FFF2-40B4-BE49-F238E27FC236}">
                <a16:creationId xmlns:a16="http://schemas.microsoft.com/office/drawing/2014/main" id="{5779316F-B0D7-A643-A6BD-26664D4AF6F0}"/>
              </a:ext>
            </a:extLst>
          </p:cNvPr>
          <p:cNvSpPr>
            <a:spLocks noGrp="1"/>
          </p:cNvSpPr>
          <p:nvPr>
            <p:ph type="sldNum" sz="quarter" idx="4"/>
          </p:nvPr>
        </p:nvSpPr>
        <p:spPr>
          <a:xfrm>
            <a:off x="464574" y="6400800"/>
            <a:ext cx="455907" cy="457200"/>
          </a:xfrm>
          <a:prstGeom prst="rect">
            <a:avLst/>
          </a:prstGeom>
        </p:spPr>
        <p:txBody>
          <a:bodyPr vert="horz" lIns="91440" tIns="45720" rIns="91440" bIns="45720" rtlCol="0" anchor="ctr"/>
          <a:lstStyle>
            <a:lvl1pPr algn="l">
              <a:defRPr sz="1000">
                <a:solidFill>
                  <a:schemeClr val="tx1">
                    <a:alpha val="25000"/>
                  </a:schemeClr>
                </a:solidFill>
              </a:defRPr>
            </a:lvl1pPr>
          </a:lstStyle>
          <a:p>
            <a:fld id="{3C7A2F6F-4F64-7749-92C0-96B58F4FF395}" type="slidenum">
              <a:rPr lang="en-US" smtClean="0"/>
              <a:pPr/>
              <a:t>‹#›</a:t>
            </a:fld>
            <a:endParaRPr lang="en-US" dirty="0"/>
          </a:p>
        </p:txBody>
      </p:sp>
      <p:sp>
        <p:nvSpPr>
          <p:cNvPr id="17" name="TextBox 16">
            <a:extLst>
              <a:ext uri="{FF2B5EF4-FFF2-40B4-BE49-F238E27FC236}">
                <a16:creationId xmlns:a16="http://schemas.microsoft.com/office/drawing/2014/main" id="{72081A12-5217-BC45-9F22-EF5E3B969E61}"/>
              </a:ext>
            </a:extLst>
          </p:cNvPr>
          <p:cNvSpPr txBox="1"/>
          <p:nvPr userDrawn="1"/>
        </p:nvSpPr>
        <p:spPr>
          <a:xfrm>
            <a:off x="8104239" y="6518828"/>
            <a:ext cx="2970215" cy="215444"/>
          </a:xfrm>
          <a:prstGeom prst="rect">
            <a:avLst/>
          </a:prstGeom>
          <a:noFill/>
        </p:spPr>
        <p:txBody>
          <a:bodyPr wrap="square" lIns="0" tIns="45720" rIns="91440" bIns="45720" rtlCol="0" anchor="t" anchorCtr="0">
            <a:spAutoFit/>
          </a:bodyPr>
          <a:lstStyle/>
          <a:p>
            <a:pPr algn="r"/>
            <a:r>
              <a:rPr lang="en-US" sz="800" b="0" kern="1200" dirty="0">
                <a:solidFill>
                  <a:schemeClr val="tx1">
                    <a:alpha val="25000"/>
                  </a:schemeClr>
                </a:solidFill>
                <a:effectLst/>
                <a:latin typeface="+mn-lt"/>
                <a:ea typeface="+mn-ea"/>
                <a:cs typeface="+mn-cs"/>
              </a:rPr>
              <a:t>© 2020 </a:t>
            </a:r>
            <a:r>
              <a:rPr lang="en-US" sz="800" b="0" kern="1200" dirty="0" err="1">
                <a:solidFill>
                  <a:schemeClr val="tx1">
                    <a:alpha val="25000"/>
                  </a:schemeClr>
                </a:solidFill>
                <a:effectLst/>
                <a:latin typeface="+mn-lt"/>
                <a:ea typeface="+mn-ea"/>
                <a:cs typeface="+mn-cs"/>
              </a:rPr>
              <a:t>SiFive</a:t>
            </a:r>
            <a:r>
              <a:rPr lang="en-US" sz="800" b="0" kern="1200" dirty="0">
                <a:solidFill>
                  <a:schemeClr val="tx1">
                    <a:alpha val="25000"/>
                  </a:schemeClr>
                </a:solidFill>
                <a:effectLst/>
                <a:latin typeface="+mn-lt"/>
                <a:ea typeface="+mn-ea"/>
                <a:cs typeface="+mn-cs"/>
              </a:rPr>
              <a:t>. All Rights Reserved.   </a:t>
            </a:r>
          </a:p>
        </p:txBody>
      </p:sp>
      <p:pic>
        <p:nvPicPr>
          <p:cNvPr id="18" name="Picture 17">
            <a:extLst>
              <a:ext uri="{FF2B5EF4-FFF2-40B4-BE49-F238E27FC236}">
                <a16:creationId xmlns:a16="http://schemas.microsoft.com/office/drawing/2014/main" id="{A1BF7845-D12D-4A4C-B235-24E213D4330D}"/>
              </a:ext>
            </a:extLst>
          </p:cNvPr>
          <p:cNvPicPr>
            <a:picLocks noChangeAspect="1"/>
          </p:cNvPicPr>
          <p:nvPr userDrawn="1"/>
        </p:nvPicPr>
        <p:blipFill>
          <a:blip r:embed="rId2">
            <a:alphaModFix amt="25000"/>
          </a:blip>
          <a:stretch>
            <a:fillRect/>
          </a:stretch>
        </p:blipFill>
        <p:spPr>
          <a:xfrm>
            <a:off x="11076390" y="6518828"/>
            <a:ext cx="658410" cy="221145"/>
          </a:xfrm>
          <a:prstGeom prst="rect">
            <a:avLst/>
          </a:prstGeom>
        </p:spPr>
      </p:pic>
    </p:spTree>
    <p:extLst>
      <p:ext uri="{BB962C8B-B14F-4D97-AF65-F5344CB8AC3E}">
        <p14:creationId xmlns:p14="http://schemas.microsoft.com/office/powerpoint/2010/main" val="420939033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blank" preserve="1">
  <p:cSld name="Blank - Re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E9A62E7-143B-3F44-9B7B-64CD8B923B8C}"/>
              </a:ext>
            </a:extLst>
          </p:cNvPr>
          <p:cNvSpPr/>
          <p:nvPr userDrawn="1"/>
        </p:nvSpPr>
        <p:spPr>
          <a:xfrm>
            <a:off x="0" y="0"/>
            <a:ext cx="12192000" cy="228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Date Placeholder 3">
            <a:extLst>
              <a:ext uri="{FF2B5EF4-FFF2-40B4-BE49-F238E27FC236}">
                <a16:creationId xmlns:a16="http://schemas.microsoft.com/office/drawing/2014/main" id="{7CF7F761-7D06-4940-BF40-FDF4EC4A5F9F}"/>
              </a:ext>
            </a:extLst>
          </p:cNvPr>
          <p:cNvSpPr>
            <a:spLocks noGrp="1"/>
          </p:cNvSpPr>
          <p:nvPr>
            <p:ph type="dt" sz="half" idx="2"/>
          </p:nvPr>
        </p:nvSpPr>
        <p:spPr>
          <a:xfrm>
            <a:off x="964069" y="6400800"/>
            <a:ext cx="689674" cy="457200"/>
          </a:xfrm>
          <a:prstGeom prst="rect">
            <a:avLst/>
          </a:prstGeom>
        </p:spPr>
        <p:txBody>
          <a:bodyPr vert="horz" lIns="91440" tIns="45720" rIns="91440" bIns="45720" rtlCol="0" anchor="ctr"/>
          <a:lstStyle>
            <a:lvl1pPr algn="l">
              <a:defRPr sz="1000">
                <a:solidFill>
                  <a:schemeClr val="tx1">
                    <a:alpha val="25000"/>
                  </a:schemeClr>
                </a:solidFill>
              </a:defRPr>
            </a:lvl1pPr>
          </a:lstStyle>
          <a:p>
            <a:fld id="{7C318FAD-E245-CB44-8789-84AF86E715AD}" type="datetime1">
              <a:rPr lang="en-US" smtClean="0"/>
              <a:pPr/>
              <a:t>4/19/22</a:t>
            </a:fld>
            <a:endParaRPr lang="en-US" dirty="0"/>
          </a:p>
        </p:txBody>
      </p:sp>
      <p:sp>
        <p:nvSpPr>
          <p:cNvPr id="15" name="Footer Placeholder 4">
            <a:extLst>
              <a:ext uri="{FF2B5EF4-FFF2-40B4-BE49-F238E27FC236}">
                <a16:creationId xmlns:a16="http://schemas.microsoft.com/office/drawing/2014/main" id="{539CD192-8A0F-2942-AE8B-35C3BBC92400}"/>
              </a:ext>
            </a:extLst>
          </p:cNvPr>
          <p:cNvSpPr>
            <a:spLocks noGrp="1"/>
          </p:cNvSpPr>
          <p:nvPr>
            <p:ph type="ftr" sz="quarter" idx="3"/>
          </p:nvPr>
        </p:nvSpPr>
        <p:spPr>
          <a:xfrm>
            <a:off x="1697331" y="6400800"/>
            <a:ext cx="4572000" cy="457200"/>
          </a:xfrm>
          <a:prstGeom prst="rect">
            <a:avLst/>
          </a:prstGeom>
        </p:spPr>
        <p:txBody>
          <a:bodyPr vert="horz" lIns="91440" tIns="45720" rIns="91440" bIns="45720" rtlCol="0" anchor="ctr"/>
          <a:lstStyle>
            <a:lvl1pPr algn="l">
              <a:defRPr sz="1000">
                <a:solidFill>
                  <a:schemeClr val="tx1">
                    <a:alpha val="25000"/>
                  </a:schemeClr>
                </a:solidFill>
              </a:defRPr>
            </a:lvl1pPr>
          </a:lstStyle>
          <a:p>
            <a:endParaRPr lang="en-US" dirty="0"/>
          </a:p>
        </p:txBody>
      </p:sp>
      <p:sp>
        <p:nvSpPr>
          <p:cNvPr id="16" name="Slide Number Placeholder 5">
            <a:extLst>
              <a:ext uri="{FF2B5EF4-FFF2-40B4-BE49-F238E27FC236}">
                <a16:creationId xmlns:a16="http://schemas.microsoft.com/office/drawing/2014/main" id="{D18C5EE6-B978-EB49-9922-EDFF44EC5522}"/>
              </a:ext>
            </a:extLst>
          </p:cNvPr>
          <p:cNvSpPr>
            <a:spLocks noGrp="1"/>
          </p:cNvSpPr>
          <p:nvPr>
            <p:ph type="sldNum" sz="quarter" idx="4"/>
          </p:nvPr>
        </p:nvSpPr>
        <p:spPr>
          <a:xfrm>
            <a:off x="464574" y="6400800"/>
            <a:ext cx="455907" cy="457200"/>
          </a:xfrm>
          <a:prstGeom prst="rect">
            <a:avLst/>
          </a:prstGeom>
        </p:spPr>
        <p:txBody>
          <a:bodyPr vert="horz" lIns="91440" tIns="45720" rIns="91440" bIns="45720" rtlCol="0" anchor="ctr"/>
          <a:lstStyle>
            <a:lvl1pPr algn="l">
              <a:defRPr sz="1000">
                <a:solidFill>
                  <a:schemeClr val="tx1">
                    <a:alpha val="25000"/>
                  </a:schemeClr>
                </a:solidFill>
              </a:defRPr>
            </a:lvl1pPr>
          </a:lstStyle>
          <a:p>
            <a:fld id="{3C7A2F6F-4F64-7749-92C0-96B58F4FF395}" type="slidenum">
              <a:rPr lang="en-US" smtClean="0"/>
              <a:pPr/>
              <a:t>‹#›</a:t>
            </a:fld>
            <a:endParaRPr lang="en-US" dirty="0"/>
          </a:p>
        </p:txBody>
      </p:sp>
      <p:sp>
        <p:nvSpPr>
          <p:cNvPr id="17" name="TextBox 16">
            <a:extLst>
              <a:ext uri="{FF2B5EF4-FFF2-40B4-BE49-F238E27FC236}">
                <a16:creationId xmlns:a16="http://schemas.microsoft.com/office/drawing/2014/main" id="{0B862D82-A615-9D47-97D9-035A4EAFDD0B}"/>
              </a:ext>
            </a:extLst>
          </p:cNvPr>
          <p:cNvSpPr txBox="1"/>
          <p:nvPr userDrawn="1"/>
        </p:nvSpPr>
        <p:spPr>
          <a:xfrm>
            <a:off x="8104239" y="6518828"/>
            <a:ext cx="2970215" cy="215444"/>
          </a:xfrm>
          <a:prstGeom prst="rect">
            <a:avLst/>
          </a:prstGeom>
          <a:noFill/>
        </p:spPr>
        <p:txBody>
          <a:bodyPr wrap="square" lIns="0" tIns="45720" rIns="91440" bIns="45720" rtlCol="0" anchor="t" anchorCtr="0">
            <a:spAutoFit/>
          </a:bodyPr>
          <a:lstStyle/>
          <a:p>
            <a:pPr algn="r"/>
            <a:r>
              <a:rPr lang="en-US" sz="800" b="0" kern="1200" dirty="0">
                <a:solidFill>
                  <a:schemeClr val="tx1">
                    <a:alpha val="25000"/>
                  </a:schemeClr>
                </a:solidFill>
                <a:effectLst/>
                <a:latin typeface="+mn-lt"/>
                <a:ea typeface="+mn-ea"/>
                <a:cs typeface="+mn-cs"/>
              </a:rPr>
              <a:t>© 2020 </a:t>
            </a:r>
            <a:r>
              <a:rPr lang="en-US" sz="800" b="0" kern="1200" dirty="0" err="1">
                <a:solidFill>
                  <a:schemeClr val="tx1">
                    <a:alpha val="25000"/>
                  </a:schemeClr>
                </a:solidFill>
                <a:effectLst/>
                <a:latin typeface="+mn-lt"/>
                <a:ea typeface="+mn-ea"/>
                <a:cs typeface="+mn-cs"/>
              </a:rPr>
              <a:t>SiFive</a:t>
            </a:r>
            <a:r>
              <a:rPr lang="en-US" sz="800" b="0" kern="1200" dirty="0">
                <a:solidFill>
                  <a:schemeClr val="tx1">
                    <a:alpha val="25000"/>
                  </a:schemeClr>
                </a:solidFill>
                <a:effectLst/>
                <a:latin typeface="+mn-lt"/>
                <a:ea typeface="+mn-ea"/>
                <a:cs typeface="+mn-cs"/>
              </a:rPr>
              <a:t>. All Rights Reserved.   </a:t>
            </a:r>
          </a:p>
        </p:txBody>
      </p:sp>
      <p:pic>
        <p:nvPicPr>
          <p:cNvPr id="18" name="Picture 17">
            <a:extLst>
              <a:ext uri="{FF2B5EF4-FFF2-40B4-BE49-F238E27FC236}">
                <a16:creationId xmlns:a16="http://schemas.microsoft.com/office/drawing/2014/main" id="{CC83BED1-22B6-FE44-BA0D-E00D5E6545C6}"/>
              </a:ext>
            </a:extLst>
          </p:cNvPr>
          <p:cNvPicPr>
            <a:picLocks noChangeAspect="1"/>
          </p:cNvPicPr>
          <p:nvPr userDrawn="1"/>
        </p:nvPicPr>
        <p:blipFill>
          <a:blip r:embed="rId2">
            <a:alphaModFix amt="25000"/>
          </a:blip>
          <a:stretch>
            <a:fillRect/>
          </a:stretch>
        </p:blipFill>
        <p:spPr>
          <a:xfrm>
            <a:off x="11076390" y="6518828"/>
            <a:ext cx="658410" cy="221145"/>
          </a:xfrm>
          <a:prstGeom prst="rect">
            <a:avLst/>
          </a:prstGeom>
        </p:spPr>
      </p:pic>
    </p:spTree>
    <p:extLst>
      <p:ext uri="{BB962C8B-B14F-4D97-AF65-F5344CB8AC3E}">
        <p14:creationId xmlns:p14="http://schemas.microsoft.com/office/powerpoint/2010/main" val="33802360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Section Title - Purp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965E86-5A4E-3E4B-B27B-2611197E68DD}"/>
              </a:ext>
            </a:extLst>
          </p:cNvPr>
          <p:cNvSpPr>
            <a:spLocks noGrp="1"/>
          </p:cNvSpPr>
          <p:nvPr>
            <p:ph type="ctrTitle" hasCustomPrompt="1"/>
          </p:nvPr>
        </p:nvSpPr>
        <p:spPr>
          <a:xfrm>
            <a:off x="457200" y="2320925"/>
            <a:ext cx="7315200" cy="2286000"/>
          </a:xfrm>
        </p:spPr>
        <p:txBody>
          <a:bodyPr anchor="b">
            <a:noAutofit/>
          </a:bodyPr>
          <a:lstStyle>
            <a:lvl1pPr algn="l">
              <a:defRPr sz="4800"/>
            </a:lvl1pPr>
          </a:lstStyle>
          <a:p>
            <a:r>
              <a:rPr lang="en-US" dirty="0"/>
              <a:t>Click to edit </a:t>
            </a:r>
            <a:br>
              <a:rPr lang="en-US" dirty="0"/>
            </a:br>
            <a:r>
              <a:rPr lang="en-US" dirty="0"/>
              <a:t>Master title style</a:t>
            </a:r>
          </a:p>
        </p:txBody>
      </p:sp>
      <p:sp>
        <p:nvSpPr>
          <p:cNvPr id="3" name="Subtitle 2">
            <a:extLst>
              <a:ext uri="{FF2B5EF4-FFF2-40B4-BE49-F238E27FC236}">
                <a16:creationId xmlns:a16="http://schemas.microsoft.com/office/drawing/2014/main" id="{CA004C44-9A69-5E4C-99A0-4992BF51120C}"/>
              </a:ext>
            </a:extLst>
          </p:cNvPr>
          <p:cNvSpPr>
            <a:spLocks noGrp="1"/>
          </p:cNvSpPr>
          <p:nvPr>
            <p:ph type="subTitle" idx="1"/>
          </p:nvPr>
        </p:nvSpPr>
        <p:spPr>
          <a:xfrm>
            <a:off x="457200" y="4800600"/>
            <a:ext cx="7315200" cy="1371600"/>
          </a:xfrm>
        </p:spPr>
        <p:txBody>
          <a:bodyPr>
            <a:no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1" name="Rectangle 10">
            <a:extLst>
              <a:ext uri="{FF2B5EF4-FFF2-40B4-BE49-F238E27FC236}">
                <a16:creationId xmlns:a16="http://schemas.microsoft.com/office/drawing/2014/main" id="{87CA04A5-CCA9-D64A-838C-32D01DD41B4E}"/>
              </a:ext>
            </a:extLst>
          </p:cNvPr>
          <p:cNvSpPr/>
          <p:nvPr userDrawn="1"/>
        </p:nvSpPr>
        <p:spPr>
          <a:xfrm>
            <a:off x="0" y="0"/>
            <a:ext cx="12192000" cy="228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Date Placeholder 3">
            <a:extLst>
              <a:ext uri="{FF2B5EF4-FFF2-40B4-BE49-F238E27FC236}">
                <a16:creationId xmlns:a16="http://schemas.microsoft.com/office/drawing/2014/main" id="{BD938C24-5B17-2944-B8CF-B0B4227C00DC}"/>
              </a:ext>
            </a:extLst>
          </p:cNvPr>
          <p:cNvSpPr>
            <a:spLocks noGrp="1"/>
          </p:cNvSpPr>
          <p:nvPr>
            <p:ph type="dt" sz="half" idx="2"/>
          </p:nvPr>
        </p:nvSpPr>
        <p:spPr>
          <a:xfrm>
            <a:off x="964069" y="6400800"/>
            <a:ext cx="689674" cy="457200"/>
          </a:xfrm>
          <a:prstGeom prst="rect">
            <a:avLst/>
          </a:prstGeom>
        </p:spPr>
        <p:txBody>
          <a:bodyPr vert="horz" lIns="91440" tIns="45720" rIns="91440" bIns="45720" rtlCol="0" anchor="ctr"/>
          <a:lstStyle>
            <a:lvl1pPr algn="l">
              <a:defRPr sz="1000">
                <a:solidFill>
                  <a:schemeClr val="tx1">
                    <a:alpha val="25000"/>
                  </a:schemeClr>
                </a:solidFill>
              </a:defRPr>
            </a:lvl1pPr>
          </a:lstStyle>
          <a:p>
            <a:fld id="{7C318FAD-E245-CB44-8789-84AF86E715AD}" type="datetime1">
              <a:rPr lang="en-US" smtClean="0"/>
              <a:pPr/>
              <a:t>4/19/22</a:t>
            </a:fld>
            <a:endParaRPr lang="en-US" dirty="0"/>
          </a:p>
        </p:txBody>
      </p:sp>
      <p:sp>
        <p:nvSpPr>
          <p:cNvPr id="17" name="Footer Placeholder 4">
            <a:extLst>
              <a:ext uri="{FF2B5EF4-FFF2-40B4-BE49-F238E27FC236}">
                <a16:creationId xmlns:a16="http://schemas.microsoft.com/office/drawing/2014/main" id="{5B7E1ED7-44E4-A043-88FB-378D88126C9A}"/>
              </a:ext>
            </a:extLst>
          </p:cNvPr>
          <p:cNvSpPr>
            <a:spLocks noGrp="1"/>
          </p:cNvSpPr>
          <p:nvPr>
            <p:ph type="ftr" sz="quarter" idx="3"/>
          </p:nvPr>
        </p:nvSpPr>
        <p:spPr>
          <a:xfrm>
            <a:off x="1697331" y="6400800"/>
            <a:ext cx="4572000" cy="457200"/>
          </a:xfrm>
          <a:prstGeom prst="rect">
            <a:avLst/>
          </a:prstGeom>
        </p:spPr>
        <p:txBody>
          <a:bodyPr vert="horz" lIns="91440" tIns="45720" rIns="91440" bIns="45720" rtlCol="0" anchor="ctr"/>
          <a:lstStyle>
            <a:lvl1pPr algn="l">
              <a:defRPr sz="1000">
                <a:solidFill>
                  <a:schemeClr val="tx1">
                    <a:alpha val="25000"/>
                  </a:schemeClr>
                </a:solidFill>
              </a:defRPr>
            </a:lvl1pPr>
          </a:lstStyle>
          <a:p>
            <a:endParaRPr lang="en-US" dirty="0"/>
          </a:p>
        </p:txBody>
      </p:sp>
      <p:sp>
        <p:nvSpPr>
          <p:cNvPr id="18" name="Slide Number Placeholder 5">
            <a:extLst>
              <a:ext uri="{FF2B5EF4-FFF2-40B4-BE49-F238E27FC236}">
                <a16:creationId xmlns:a16="http://schemas.microsoft.com/office/drawing/2014/main" id="{B8363B3A-5A38-B146-B29F-20236424FCF0}"/>
              </a:ext>
            </a:extLst>
          </p:cNvPr>
          <p:cNvSpPr>
            <a:spLocks noGrp="1"/>
          </p:cNvSpPr>
          <p:nvPr>
            <p:ph type="sldNum" sz="quarter" idx="4"/>
          </p:nvPr>
        </p:nvSpPr>
        <p:spPr>
          <a:xfrm>
            <a:off x="464574" y="6400800"/>
            <a:ext cx="455907" cy="457200"/>
          </a:xfrm>
          <a:prstGeom prst="rect">
            <a:avLst/>
          </a:prstGeom>
        </p:spPr>
        <p:txBody>
          <a:bodyPr vert="horz" lIns="91440" tIns="45720" rIns="91440" bIns="45720" rtlCol="0" anchor="ctr"/>
          <a:lstStyle>
            <a:lvl1pPr algn="l">
              <a:defRPr sz="1000">
                <a:solidFill>
                  <a:schemeClr val="tx1">
                    <a:alpha val="25000"/>
                  </a:schemeClr>
                </a:solidFill>
              </a:defRPr>
            </a:lvl1pPr>
          </a:lstStyle>
          <a:p>
            <a:fld id="{3C7A2F6F-4F64-7749-92C0-96B58F4FF395}" type="slidenum">
              <a:rPr lang="en-US" smtClean="0"/>
              <a:pPr/>
              <a:t>‹#›</a:t>
            </a:fld>
            <a:endParaRPr lang="en-US" dirty="0"/>
          </a:p>
        </p:txBody>
      </p:sp>
      <p:sp>
        <p:nvSpPr>
          <p:cNvPr id="19" name="TextBox 18">
            <a:extLst>
              <a:ext uri="{FF2B5EF4-FFF2-40B4-BE49-F238E27FC236}">
                <a16:creationId xmlns:a16="http://schemas.microsoft.com/office/drawing/2014/main" id="{23945B2C-61A0-C840-A9C3-47FAB15EB037}"/>
              </a:ext>
            </a:extLst>
          </p:cNvPr>
          <p:cNvSpPr txBox="1"/>
          <p:nvPr userDrawn="1"/>
        </p:nvSpPr>
        <p:spPr>
          <a:xfrm>
            <a:off x="8104239" y="6518828"/>
            <a:ext cx="2970215" cy="215444"/>
          </a:xfrm>
          <a:prstGeom prst="rect">
            <a:avLst/>
          </a:prstGeom>
          <a:noFill/>
        </p:spPr>
        <p:txBody>
          <a:bodyPr wrap="square" lIns="0" tIns="45720" rIns="91440" bIns="45720" rtlCol="0" anchor="t" anchorCtr="0">
            <a:spAutoFit/>
          </a:bodyPr>
          <a:lstStyle/>
          <a:p>
            <a:pPr algn="r"/>
            <a:r>
              <a:rPr lang="en-US" sz="800" b="0" kern="1200" dirty="0">
                <a:solidFill>
                  <a:schemeClr val="tx1">
                    <a:alpha val="25000"/>
                  </a:schemeClr>
                </a:solidFill>
                <a:effectLst/>
                <a:latin typeface="+mn-lt"/>
                <a:ea typeface="+mn-ea"/>
                <a:cs typeface="+mn-cs"/>
              </a:rPr>
              <a:t>© 2020 </a:t>
            </a:r>
            <a:r>
              <a:rPr lang="en-US" sz="800" b="0" kern="1200" dirty="0" err="1">
                <a:solidFill>
                  <a:schemeClr val="tx1">
                    <a:alpha val="25000"/>
                  </a:schemeClr>
                </a:solidFill>
                <a:effectLst/>
                <a:latin typeface="+mn-lt"/>
                <a:ea typeface="+mn-ea"/>
                <a:cs typeface="+mn-cs"/>
              </a:rPr>
              <a:t>SiFive</a:t>
            </a:r>
            <a:r>
              <a:rPr lang="en-US" sz="800" b="0" kern="1200" dirty="0">
                <a:solidFill>
                  <a:schemeClr val="tx1">
                    <a:alpha val="25000"/>
                  </a:schemeClr>
                </a:solidFill>
                <a:effectLst/>
                <a:latin typeface="+mn-lt"/>
                <a:ea typeface="+mn-ea"/>
                <a:cs typeface="+mn-cs"/>
              </a:rPr>
              <a:t>. All Rights Reserved.   </a:t>
            </a:r>
          </a:p>
        </p:txBody>
      </p:sp>
      <p:pic>
        <p:nvPicPr>
          <p:cNvPr id="20" name="Picture 19">
            <a:extLst>
              <a:ext uri="{FF2B5EF4-FFF2-40B4-BE49-F238E27FC236}">
                <a16:creationId xmlns:a16="http://schemas.microsoft.com/office/drawing/2014/main" id="{6D5E47BD-8918-674F-BA91-A27B14902717}"/>
              </a:ext>
            </a:extLst>
          </p:cNvPr>
          <p:cNvPicPr>
            <a:picLocks noChangeAspect="1"/>
          </p:cNvPicPr>
          <p:nvPr userDrawn="1"/>
        </p:nvPicPr>
        <p:blipFill>
          <a:blip r:embed="rId2">
            <a:alphaModFix amt="25000"/>
          </a:blip>
          <a:stretch>
            <a:fillRect/>
          </a:stretch>
        </p:blipFill>
        <p:spPr>
          <a:xfrm>
            <a:off x="11076390" y="6518828"/>
            <a:ext cx="658410" cy="221145"/>
          </a:xfrm>
          <a:prstGeom prst="rect">
            <a:avLst/>
          </a:prstGeom>
        </p:spPr>
      </p:pic>
    </p:spTree>
    <p:extLst>
      <p:ext uri="{BB962C8B-B14F-4D97-AF65-F5344CB8AC3E}">
        <p14:creationId xmlns:p14="http://schemas.microsoft.com/office/powerpoint/2010/main" val="3439298622"/>
      </p:ext>
    </p:extLst>
  </p:cSld>
  <p:clrMapOvr>
    <a:masterClrMapping/>
  </p:clrMapOvr>
  <p:extLst>
    <p:ext uri="{DCECCB84-F9BA-43D5-87BE-67443E8EF086}">
      <p15:sldGuideLst xmlns:p15="http://schemas.microsoft.com/office/powerpoint/2012/main">
        <p15:guide id="1" pos="4896">
          <p15:clr>
            <a:srgbClr val="FBAE40"/>
          </p15:clr>
        </p15:guide>
        <p15:guide id="2" orient="horz" pos="1464">
          <p15:clr>
            <a:srgbClr val="FBAE40"/>
          </p15:clr>
        </p15:guide>
        <p15:guide id="3" orient="horz" pos="2904">
          <p15:clr>
            <a:srgbClr val="FBAE40"/>
          </p15:clr>
        </p15:guide>
        <p15:guide id="4" orient="horz" pos="3024">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Section Title - Yellow">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965E86-5A4E-3E4B-B27B-2611197E68DD}"/>
              </a:ext>
            </a:extLst>
          </p:cNvPr>
          <p:cNvSpPr>
            <a:spLocks noGrp="1"/>
          </p:cNvSpPr>
          <p:nvPr>
            <p:ph type="ctrTitle" hasCustomPrompt="1"/>
          </p:nvPr>
        </p:nvSpPr>
        <p:spPr>
          <a:xfrm>
            <a:off x="457200" y="2320925"/>
            <a:ext cx="7315200" cy="2286000"/>
          </a:xfrm>
        </p:spPr>
        <p:txBody>
          <a:bodyPr anchor="b">
            <a:noAutofit/>
          </a:bodyPr>
          <a:lstStyle>
            <a:lvl1pPr algn="l">
              <a:defRPr sz="4800"/>
            </a:lvl1pPr>
          </a:lstStyle>
          <a:p>
            <a:r>
              <a:rPr lang="en-US" dirty="0"/>
              <a:t>Click to edit </a:t>
            </a:r>
            <a:br>
              <a:rPr lang="en-US" dirty="0"/>
            </a:br>
            <a:r>
              <a:rPr lang="en-US" dirty="0"/>
              <a:t>Master title style</a:t>
            </a:r>
          </a:p>
        </p:txBody>
      </p:sp>
      <p:sp>
        <p:nvSpPr>
          <p:cNvPr id="3" name="Subtitle 2">
            <a:extLst>
              <a:ext uri="{FF2B5EF4-FFF2-40B4-BE49-F238E27FC236}">
                <a16:creationId xmlns:a16="http://schemas.microsoft.com/office/drawing/2014/main" id="{CA004C44-9A69-5E4C-99A0-4992BF51120C}"/>
              </a:ext>
            </a:extLst>
          </p:cNvPr>
          <p:cNvSpPr>
            <a:spLocks noGrp="1"/>
          </p:cNvSpPr>
          <p:nvPr>
            <p:ph type="subTitle" idx="1"/>
          </p:nvPr>
        </p:nvSpPr>
        <p:spPr>
          <a:xfrm>
            <a:off x="457200" y="4800600"/>
            <a:ext cx="7315200" cy="1371600"/>
          </a:xfrm>
        </p:spPr>
        <p:txBody>
          <a:bodyPr>
            <a:no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1" name="Rectangle 10">
            <a:extLst>
              <a:ext uri="{FF2B5EF4-FFF2-40B4-BE49-F238E27FC236}">
                <a16:creationId xmlns:a16="http://schemas.microsoft.com/office/drawing/2014/main" id="{87CA04A5-CCA9-D64A-838C-32D01DD41B4E}"/>
              </a:ext>
            </a:extLst>
          </p:cNvPr>
          <p:cNvSpPr/>
          <p:nvPr userDrawn="1"/>
        </p:nvSpPr>
        <p:spPr>
          <a:xfrm>
            <a:off x="0" y="0"/>
            <a:ext cx="12192000" cy="2286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Date Placeholder 3">
            <a:extLst>
              <a:ext uri="{FF2B5EF4-FFF2-40B4-BE49-F238E27FC236}">
                <a16:creationId xmlns:a16="http://schemas.microsoft.com/office/drawing/2014/main" id="{64B426D1-5CDE-9C48-BE51-F1A22985B5F5}"/>
              </a:ext>
            </a:extLst>
          </p:cNvPr>
          <p:cNvSpPr>
            <a:spLocks noGrp="1"/>
          </p:cNvSpPr>
          <p:nvPr>
            <p:ph type="dt" sz="half" idx="2"/>
          </p:nvPr>
        </p:nvSpPr>
        <p:spPr>
          <a:xfrm>
            <a:off x="964069" y="6400800"/>
            <a:ext cx="689674" cy="457200"/>
          </a:xfrm>
          <a:prstGeom prst="rect">
            <a:avLst/>
          </a:prstGeom>
        </p:spPr>
        <p:txBody>
          <a:bodyPr vert="horz" lIns="91440" tIns="45720" rIns="91440" bIns="45720" rtlCol="0" anchor="ctr"/>
          <a:lstStyle>
            <a:lvl1pPr algn="l">
              <a:defRPr sz="1000">
                <a:solidFill>
                  <a:schemeClr val="tx1">
                    <a:alpha val="25000"/>
                  </a:schemeClr>
                </a:solidFill>
              </a:defRPr>
            </a:lvl1pPr>
          </a:lstStyle>
          <a:p>
            <a:fld id="{7C318FAD-E245-CB44-8789-84AF86E715AD}" type="datetime1">
              <a:rPr lang="en-US" smtClean="0"/>
              <a:pPr/>
              <a:t>4/19/22</a:t>
            </a:fld>
            <a:endParaRPr lang="en-US" dirty="0"/>
          </a:p>
        </p:txBody>
      </p:sp>
      <p:sp>
        <p:nvSpPr>
          <p:cNvPr id="17" name="Footer Placeholder 4">
            <a:extLst>
              <a:ext uri="{FF2B5EF4-FFF2-40B4-BE49-F238E27FC236}">
                <a16:creationId xmlns:a16="http://schemas.microsoft.com/office/drawing/2014/main" id="{F5603B31-7015-9B4A-934A-3FBD10DD623E}"/>
              </a:ext>
            </a:extLst>
          </p:cNvPr>
          <p:cNvSpPr>
            <a:spLocks noGrp="1"/>
          </p:cNvSpPr>
          <p:nvPr>
            <p:ph type="ftr" sz="quarter" idx="3"/>
          </p:nvPr>
        </p:nvSpPr>
        <p:spPr>
          <a:xfrm>
            <a:off x="1697331" y="6400800"/>
            <a:ext cx="4572000" cy="457200"/>
          </a:xfrm>
          <a:prstGeom prst="rect">
            <a:avLst/>
          </a:prstGeom>
        </p:spPr>
        <p:txBody>
          <a:bodyPr vert="horz" lIns="91440" tIns="45720" rIns="91440" bIns="45720" rtlCol="0" anchor="ctr"/>
          <a:lstStyle>
            <a:lvl1pPr algn="l">
              <a:defRPr sz="1000">
                <a:solidFill>
                  <a:schemeClr val="tx1">
                    <a:alpha val="25000"/>
                  </a:schemeClr>
                </a:solidFill>
              </a:defRPr>
            </a:lvl1pPr>
          </a:lstStyle>
          <a:p>
            <a:endParaRPr lang="en-US" dirty="0"/>
          </a:p>
        </p:txBody>
      </p:sp>
      <p:sp>
        <p:nvSpPr>
          <p:cNvPr id="18" name="Slide Number Placeholder 5">
            <a:extLst>
              <a:ext uri="{FF2B5EF4-FFF2-40B4-BE49-F238E27FC236}">
                <a16:creationId xmlns:a16="http://schemas.microsoft.com/office/drawing/2014/main" id="{E9D91407-CFD4-8546-834A-83F4A64D3254}"/>
              </a:ext>
            </a:extLst>
          </p:cNvPr>
          <p:cNvSpPr>
            <a:spLocks noGrp="1"/>
          </p:cNvSpPr>
          <p:nvPr>
            <p:ph type="sldNum" sz="quarter" idx="4"/>
          </p:nvPr>
        </p:nvSpPr>
        <p:spPr>
          <a:xfrm>
            <a:off x="464574" y="6400800"/>
            <a:ext cx="455907" cy="457200"/>
          </a:xfrm>
          <a:prstGeom prst="rect">
            <a:avLst/>
          </a:prstGeom>
        </p:spPr>
        <p:txBody>
          <a:bodyPr vert="horz" lIns="91440" tIns="45720" rIns="91440" bIns="45720" rtlCol="0" anchor="ctr"/>
          <a:lstStyle>
            <a:lvl1pPr algn="l">
              <a:defRPr sz="1000">
                <a:solidFill>
                  <a:schemeClr val="tx1">
                    <a:alpha val="25000"/>
                  </a:schemeClr>
                </a:solidFill>
              </a:defRPr>
            </a:lvl1pPr>
          </a:lstStyle>
          <a:p>
            <a:fld id="{3C7A2F6F-4F64-7749-92C0-96B58F4FF395}" type="slidenum">
              <a:rPr lang="en-US" smtClean="0"/>
              <a:pPr/>
              <a:t>‹#›</a:t>
            </a:fld>
            <a:endParaRPr lang="en-US" dirty="0"/>
          </a:p>
        </p:txBody>
      </p:sp>
      <p:sp>
        <p:nvSpPr>
          <p:cNvPr id="19" name="TextBox 18">
            <a:extLst>
              <a:ext uri="{FF2B5EF4-FFF2-40B4-BE49-F238E27FC236}">
                <a16:creationId xmlns:a16="http://schemas.microsoft.com/office/drawing/2014/main" id="{7F34B0D5-1054-7B4E-8592-DA72A19246E2}"/>
              </a:ext>
            </a:extLst>
          </p:cNvPr>
          <p:cNvSpPr txBox="1"/>
          <p:nvPr userDrawn="1"/>
        </p:nvSpPr>
        <p:spPr>
          <a:xfrm>
            <a:off x="8104239" y="6518828"/>
            <a:ext cx="2970215" cy="215444"/>
          </a:xfrm>
          <a:prstGeom prst="rect">
            <a:avLst/>
          </a:prstGeom>
          <a:noFill/>
        </p:spPr>
        <p:txBody>
          <a:bodyPr wrap="square" lIns="0" tIns="45720" rIns="91440" bIns="45720" rtlCol="0" anchor="t" anchorCtr="0">
            <a:spAutoFit/>
          </a:bodyPr>
          <a:lstStyle/>
          <a:p>
            <a:pPr algn="r"/>
            <a:r>
              <a:rPr lang="en-US" sz="800" b="0" kern="1200" dirty="0">
                <a:solidFill>
                  <a:schemeClr val="tx1">
                    <a:alpha val="25000"/>
                  </a:schemeClr>
                </a:solidFill>
                <a:effectLst/>
                <a:latin typeface="+mn-lt"/>
                <a:ea typeface="+mn-ea"/>
                <a:cs typeface="+mn-cs"/>
              </a:rPr>
              <a:t>© 2020 </a:t>
            </a:r>
            <a:r>
              <a:rPr lang="en-US" sz="800" b="0" kern="1200" dirty="0" err="1">
                <a:solidFill>
                  <a:schemeClr val="tx1">
                    <a:alpha val="25000"/>
                  </a:schemeClr>
                </a:solidFill>
                <a:effectLst/>
                <a:latin typeface="+mn-lt"/>
                <a:ea typeface="+mn-ea"/>
                <a:cs typeface="+mn-cs"/>
              </a:rPr>
              <a:t>SiFive</a:t>
            </a:r>
            <a:r>
              <a:rPr lang="en-US" sz="800" b="0" kern="1200" dirty="0">
                <a:solidFill>
                  <a:schemeClr val="tx1">
                    <a:alpha val="25000"/>
                  </a:schemeClr>
                </a:solidFill>
                <a:effectLst/>
                <a:latin typeface="+mn-lt"/>
                <a:ea typeface="+mn-ea"/>
                <a:cs typeface="+mn-cs"/>
              </a:rPr>
              <a:t>. All Rights Reserved.   </a:t>
            </a:r>
          </a:p>
        </p:txBody>
      </p:sp>
      <p:pic>
        <p:nvPicPr>
          <p:cNvPr id="20" name="Picture 19">
            <a:extLst>
              <a:ext uri="{FF2B5EF4-FFF2-40B4-BE49-F238E27FC236}">
                <a16:creationId xmlns:a16="http://schemas.microsoft.com/office/drawing/2014/main" id="{B24C37A3-6988-0B48-ADE8-01A012A25583}"/>
              </a:ext>
            </a:extLst>
          </p:cNvPr>
          <p:cNvPicPr>
            <a:picLocks noChangeAspect="1"/>
          </p:cNvPicPr>
          <p:nvPr userDrawn="1"/>
        </p:nvPicPr>
        <p:blipFill>
          <a:blip r:embed="rId2">
            <a:alphaModFix amt="25000"/>
          </a:blip>
          <a:stretch>
            <a:fillRect/>
          </a:stretch>
        </p:blipFill>
        <p:spPr>
          <a:xfrm>
            <a:off x="11076390" y="6518828"/>
            <a:ext cx="658410" cy="221145"/>
          </a:xfrm>
          <a:prstGeom prst="rect">
            <a:avLst/>
          </a:prstGeom>
        </p:spPr>
      </p:pic>
    </p:spTree>
    <p:extLst>
      <p:ext uri="{BB962C8B-B14F-4D97-AF65-F5344CB8AC3E}">
        <p14:creationId xmlns:p14="http://schemas.microsoft.com/office/powerpoint/2010/main" val="3548550331"/>
      </p:ext>
    </p:extLst>
  </p:cSld>
  <p:clrMapOvr>
    <a:masterClrMapping/>
  </p:clrMapOvr>
  <p:extLst>
    <p:ext uri="{DCECCB84-F9BA-43D5-87BE-67443E8EF086}">
      <p15:sldGuideLst xmlns:p15="http://schemas.microsoft.com/office/powerpoint/2012/main">
        <p15:guide id="1" pos="4896">
          <p15:clr>
            <a:srgbClr val="FBAE40"/>
          </p15:clr>
        </p15:guide>
        <p15:guide id="2" orient="horz" pos="1464">
          <p15:clr>
            <a:srgbClr val="FBAE40"/>
          </p15:clr>
        </p15:guide>
        <p15:guide id="3" orient="horz" pos="2904">
          <p15:clr>
            <a:srgbClr val="FBAE40"/>
          </p15:clr>
        </p15:guide>
        <p15:guide id="4" orient="horz" pos="3024">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Section Title - Re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965E86-5A4E-3E4B-B27B-2611197E68DD}"/>
              </a:ext>
            </a:extLst>
          </p:cNvPr>
          <p:cNvSpPr>
            <a:spLocks noGrp="1"/>
          </p:cNvSpPr>
          <p:nvPr>
            <p:ph type="ctrTitle" hasCustomPrompt="1"/>
          </p:nvPr>
        </p:nvSpPr>
        <p:spPr>
          <a:xfrm>
            <a:off x="457200" y="2320925"/>
            <a:ext cx="7315200" cy="2286000"/>
          </a:xfrm>
        </p:spPr>
        <p:txBody>
          <a:bodyPr anchor="b">
            <a:noAutofit/>
          </a:bodyPr>
          <a:lstStyle>
            <a:lvl1pPr algn="l">
              <a:defRPr sz="4800"/>
            </a:lvl1pPr>
          </a:lstStyle>
          <a:p>
            <a:r>
              <a:rPr lang="en-US" dirty="0"/>
              <a:t>Click to edit </a:t>
            </a:r>
            <a:br>
              <a:rPr lang="en-US" dirty="0"/>
            </a:br>
            <a:r>
              <a:rPr lang="en-US" dirty="0"/>
              <a:t>Master title style</a:t>
            </a:r>
          </a:p>
        </p:txBody>
      </p:sp>
      <p:sp>
        <p:nvSpPr>
          <p:cNvPr id="3" name="Subtitle 2">
            <a:extLst>
              <a:ext uri="{FF2B5EF4-FFF2-40B4-BE49-F238E27FC236}">
                <a16:creationId xmlns:a16="http://schemas.microsoft.com/office/drawing/2014/main" id="{CA004C44-9A69-5E4C-99A0-4992BF51120C}"/>
              </a:ext>
            </a:extLst>
          </p:cNvPr>
          <p:cNvSpPr>
            <a:spLocks noGrp="1"/>
          </p:cNvSpPr>
          <p:nvPr>
            <p:ph type="subTitle" idx="1"/>
          </p:nvPr>
        </p:nvSpPr>
        <p:spPr>
          <a:xfrm>
            <a:off x="457200" y="4800600"/>
            <a:ext cx="7315200" cy="1371600"/>
          </a:xfrm>
        </p:spPr>
        <p:txBody>
          <a:bodyPr>
            <a:no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1" name="Rectangle 10">
            <a:extLst>
              <a:ext uri="{FF2B5EF4-FFF2-40B4-BE49-F238E27FC236}">
                <a16:creationId xmlns:a16="http://schemas.microsoft.com/office/drawing/2014/main" id="{87CA04A5-CCA9-D64A-838C-32D01DD41B4E}"/>
              </a:ext>
            </a:extLst>
          </p:cNvPr>
          <p:cNvSpPr/>
          <p:nvPr userDrawn="1"/>
        </p:nvSpPr>
        <p:spPr>
          <a:xfrm>
            <a:off x="0" y="0"/>
            <a:ext cx="12192000" cy="228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Date Placeholder 3">
            <a:extLst>
              <a:ext uri="{FF2B5EF4-FFF2-40B4-BE49-F238E27FC236}">
                <a16:creationId xmlns:a16="http://schemas.microsoft.com/office/drawing/2014/main" id="{D8ED17C3-6724-8A40-9B86-D831BCAEB62A}"/>
              </a:ext>
            </a:extLst>
          </p:cNvPr>
          <p:cNvSpPr>
            <a:spLocks noGrp="1"/>
          </p:cNvSpPr>
          <p:nvPr>
            <p:ph type="dt" sz="half" idx="2"/>
          </p:nvPr>
        </p:nvSpPr>
        <p:spPr>
          <a:xfrm>
            <a:off x="964069" y="6400800"/>
            <a:ext cx="689674" cy="457200"/>
          </a:xfrm>
          <a:prstGeom prst="rect">
            <a:avLst/>
          </a:prstGeom>
        </p:spPr>
        <p:txBody>
          <a:bodyPr vert="horz" lIns="91440" tIns="45720" rIns="91440" bIns="45720" rtlCol="0" anchor="ctr"/>
          <a:lstStyle>
            <a:lvl1pPr algn="l">
              <a:defRPr sz="1000">
                <a:solidFill>
                  <a:schemeClr val="tx1">
                    <a:alpha val="25000"/>
                  </a:schemeClr>
                </a:solidFill>
              </a:defRPr>
            </a:lvl1pPr>
          </a:lstStyle>
          <a:p>
            <a:fld id="{7C318FAD-E245-CB44-8789-84AF86E715AD}" type="datetime1">
              <a:rPr lang="en-US" smtClean="0"/>
              <a:pPr/>
              <a:t>4/19/22</a:t>
            </a:fld>
            <a:endParaRPr lang="en-US" dirty="0"/>
          </a:p>
        </p:txBody>
      </p:sp>
      <p:sp>
        <p:nvSpPr>
          <p:cNvPr id="17" name="Footer Placeholder 4">
            <a:extLst>
              <a:ext uri="{FF2B5EF4-FFF2-40B4-BE49-F238E27FC236}">
                <a16:creationId xmlns:a16="http://schemas.microsoft.com/office/drawing/2014/main" id="{6227625C-0468-064F-BF09-3A6F0D822E9F}"/>
              </a:ext>
            </a:extLst>
          </p:cNvPr>
          <p:cNvSpPr>
            <a:spLocks noGrp="1"/>
          </p:cNvSpPr>
          <p:nvPr>
            <p:ph type="ftr" sz="quarter" idx="3"/>
          </p:nvPr>
        </p:nvSpPr>
        <p:spPr>
          <a:xfrm>
            <a:off x="1697331" y="6400800"/>
            <a:ext cx="4572000" cy="457200"/>
          </a:xfrm>
          <a:prstGeom prst="rect">
            <a:avLst/>
          </a:prstGeom>
        </p:spPr>
        <p:txBody>
          <a:bodyPr vert="horz" lIns="91440" tIns="45720" rIns="91440" bIns="45720" rtlCol="0" anchor="ctr"/>
          <a:lstStyle>
            <a:lvl1pPr algn="l">
              <a:defRPr sz="1000">
                <a:solidFill>
                  <a:schemeClr val="tx1">
                    <a:alpha val="25000"/>
                  </a:schemeClr>
                </a:solidFill>
              </a:defRPr>
            </a:lvl1pPr>
          </a:lstStyle>
          <a:p>
            <a:endParaRPr lang="en-US" dirty="0"/>
          </a:p>
        </p:txBody>
      </p:sp>
      <p:sp>
        <p:nvSpPr>
          <p:cNvPr id="18" name="Slide Number Placeholder 5">
            <a:extLst>
              <a:ext uri="{FF2B5EF4-FFF2-40B4-BE49-F238E27FC236}">
                <a16:creationId xmlns:a16="http://schemas.microsoft.com/office/drawing/2014/main" id="{F8A6ECD9-AB09-4748-A80C-BE7F5ED60FA7}"/>
              </a:ext>
            </a:extLst>
          </p:cNvPr>
          <p:cNvSpPr>
            <a:spLocks noGrp="1"/>
          </p:cNvSpPr>
          <p:nvPr>
            <p:ph type="sldNum" sz="quarter" idx="4"/>
          </p:nvPr>
        </p:nvSpPr>
        <p:spPr>
          <a:xfrm>
            <a:off x="464574" y="6400800"/>
            <a:ext cx="455907" cy="457200"/>
          </a:xfrm>
          <a:prstGeom prst="rect">
            <a:avLst/>
          </a:prstGeom>
        </p:spPr>
        <p:txBody>
          <a:bodyPr vert="horz" lIns="91440" tIns="45720" rIns="91440" bIns="45720" rtlCol="0" anchor="ctr"/>
          <a:lstStyle>
            <a:lvl1pPr algn="l">
              <a:defRPr sz="1000">
                <a:solidFill>
                  <a:schemeClr val="tx1">
                    <a:alpha val="25000"/>
                  </a:schemeClr>
                </a:solidFill>
              </a:defRPr>
            </a:lvl1pPr>
          </a:lstStyle>
          <a:p>
            <a:fld id="{3C7A2F6F-4F64-7749-92C0-96B58F4FF395}" type="slidenum">
              <a:rPr lang="en-US" smtClean="0"/>
              <a:pPr/>
              <a:t>‹#›</a:t>
            </a:fld>
            <a:endParaRPr lang="en-US" dirty="0"/>
          </a:p>
        </p:txBody>
      </p:sp>
      <p:sp>
        <p:nvSpPr>
          <p:cNvPr id="19" name="TextBox 18">
            <a:extLst>
              <a:ext uri="{FF2B5EF4-FFF2-40B4-BE49-F238E27FC236}">
                <a16:creationId xmlns:a16="http://schemas.microsoft.com/office/drawing/2014/main" id="{34908542-9098-F447-85E1-6B1ED32BE112}"/>
              </a:ext>
            </a:extLst>
          </p:cNvPr>
          <p:cNvSpPr txBox="1"/>
          <p:nvPr userDrawn="1"/>
        </p:nvSpPr>
        <p:spPr>
          <a:xfrm>
            <a:off x="8104239" y="6518828"/>
            <a:ext cx="2970215" cy="215444"/>
          </a:xfrm>
          <a:prstGeom prst="rect">
            <a:avLst/>
          </a:prstGeom>
          <a:noFill/>
        </p:spPr>
        <p:txBody>
          <a:bodyPr wrap="square" lIns="0" tIns="45720" rIns="91440" bIns="45720" rtlCol="0" anchor="t" anchorCtr="0">
            <a:spAutoFit/>
          </a:bodyPr>
          <a:lstStyle/>
          <a:p>
            <a:pPr algn="r"/>
            <a:r>
              <a:rPr lang="en-US" sz="800" b="0" kern="1200" dirty="0">
                <a:solidFill>
                  <a:schemeClr val="tx1">
                    <a:alpha val="25000"/>
                  </a:schemeClr>
                </a:solidFill>
                <a:effectLst/>
                <a:latin typeface="+mn-lt"/>
                <a:ea typeface="+mn-ea"/>
                <a:cs typeface="+mn-cs"/>
              </a:rPr>
              <a:t>© 2020 </a:t>
            </a:r>
            <a:r>
              <a:rPr lang="en-US" sz="800" b="0" kern="1200" dirty="0" err="1">
                <a:solidFill>
                  <a:schemeClr val="tx1">
                    <a:alpha val="25000"/>
                  </a:schemeClr>
                </a:solidFill>
                <a:effectLst/>
                <a:latin typeface="+mn-lt"/>
                <a:ea typeface="+mn-ea"/>
                <a:cs typeface="+mn-cs"/>
              </a:rPr>
              <a:t>SiFive</a:t>
            </a:r>
            <a:r>
              <a:rPr lang="en-US" sz="800" b="0" kern="1200" dirty="0">
                <a:solidFill>
                  <a:schemeClr val="tx1">
                    <a:alpha val="25000"/>
                  </a:schemeClr>
                </a:solidFill>
                <a:effectLst/>
                <a:latin typeface="+mn-lt"/>
                <a:ea typeface="+mn-ea"/>
                <a:cs typeface="+mn-cs"/>
              </a:rPr>
              <a:t>. All Rights Reserved.   </a:t>
            </a:r>
          </a:p>
        </p:txBody>
      </p:sp>
      <p:pic>
        <p:nvPicPr>
          <p:cNvPr id="20" name="Picture 19">
            <a:extLst>
              <a:ext uri="{FF2B5EF4-FFF2-40B4-BE49-F238E27FC236}">
                <a16:creationId xmlns:a16="http://schemas.microsoft.com/office/drawing/2014/main" id="{CBAFCEA1-23A5-414F-9C3E-52A04CE5D5EA}"/>
              </a:ext>
            </a:extLst>
          </p:cNvPr>
          <p:cNvPicPr>
            <a:picLocks noChangeAspect="1"/>
          </p:cNvPicPr>
          <p:nvPr userDrawn="1"/>
        </p:nvPicPr>
        <p:blipFill>
          <a:blip r:embed="rId2">
            <a:alphaModFix amt="25000"/>
          </a:blip>
          <a:stretch>
            <a:fillRect/>
          </a:stretch>
        </p:blipFill>
        <p:spPr>
          <a:xfrm>
            <a:off x="11076390" y="6518828"/>
            <a:ext cx="658410" cy="221145"/>
          </a:xfrm>
          <a:prstGeom prst="rect">
            <a:avLst/>
          </a:prstGeom>
        </p:spPr>
      </p:pic>
    </p:spTree>
    <p:extLst>
      <p:ext uri="{BB962C8B-B14F-4D97-AF65-F5344CB8AC3E}">
        <p14:creationId xmlns:p14="http://schemas.microsoft.com/office/powerpoint/2010/main" val="396656260"/>
      </p:ext>
    </p:extLst>
  </p:cSld>
  <p:clrMapOvr>
    <a:masterClrMapping/>
  </p:clrMapOvr>
  <p:extLst>
    <p:ext uri="{DCECCB84-F9BA-43D5-87BE-67443E8EF086}">
      <p15:sldGuideLst xmlns:p15="http://schemas.microsoft.com/office/powerpoint/2012/main">
        <p15:guide id="1" pos="4896">
          <p15:clr>
            <a:srgbClr val="FBAE40"/>
          </p15:clr>
        </p15:guide>
        <p15:guide id="2" orient="horz" pos="1464">
          <p15:clr>
            <a:srgbClr val="FBAE40"/>
          </p15:clr>
        </p15:guide>
        <p15:guide id="3" orient="horz" pos="2904">
          <p15:clr>
            <a:srgbClr val="FBAE40"/>
          </p15:clr>
        </p15:guide>
        <p15:guide id="4" orient="horz" pos="3024">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 Blu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69E794-4294-5A47-A1A4-A317ED8D7400}"/>
              </a:ext>
            </a:extLst>
          </p:cNvPr>
          <p:cNvSpPr>
            <a:spLocks noGrp="1"/>
          </p:cNvSpPr>
          <p:nvPr>
            <p:ph type="title"/>
          </p:nvPr>
        </p:nvSpPr>
        <p:spPr/>
        <p:txBody>
          <a:bodyPr/>
          <a:lstStyle/>
          <a:p>
            <a:r>
              <a:rPr lang="en-US"/>
              <a:t>Click to edit Master title style</a:t>
            </a:r>
          </a:p>
        </p:txBody>
      </p:sp>
      <p:sp>
        <p:nvSpPr>
          <p:cNvPr id="12" name="Rectangle 11">
            <a:extLst>
              <a:ext uri="{FF2B5EF4-FFF2-40B4-BE49-F238E27FC236}">
                <a16:creationId xmlns:a16="http://schemas.microsoft.com/office/drawing/2014/main" id="{2C1E702A-ED79-1048-BF0C-0758F155A4BF}"/>
              </a:ext>
            </a:extLst>
          </p:cNvPr>
          <p:cNvSpPr/>
          <p:nvPr userDrawn="1"/>
        </p:nvSpPr>
        <p:spPr>
          <a:xfrm>
            <a:off x="0" y="0"/>
            <a:ext cx="12192000" cy="228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C70209B2-A640-F24E-A13D-4E7A30F052A7}"/>
              </a:ext>
            </a:extLst>
          </p:cNvPr>
          <p:cNvSpPr>
            <a:spLocks noGrp="1"/>
          </p:cNvSpPr>
          <p:nvPr>
            <p:ph sz="quarter" idx="10"/>
          </p:nvPr>
        </p:nvSpPr>
        <p:spPr>
          <a:xfrm>
            <a:off x="457200" y="1828800"/>
            <a:ext cx="11277600" cy="4343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Date Placeholder 3">
            <a:extLst>
              <a:ext uri="{FF2B5EF4-FFF2-40B4-BE49-F238E27FC236}">
                <a16:creationId xmlns:a16="http://schemas.microsoft.com/office/drawing/2014/main" id="{95A0D088-3FC5-C549-B671-B7C3B4F2DF17}"/>
              </a:ext>
            </a:extLst>
          </p:cNvPr>
          <p:cNvSpPr>
            <a:spLocks noGrp="1"/>
          </p:cNvSpPr>
          <p:nvPr>
            <p:ph type="dt" sz="half" idx="2"/>
          </p:nvPr>
        </p:nvSpPr>
        <p:spPr>
          <a:xfrm>
            <a:off x="964069" y="6400800"/>
            <a:ext cx="689674" cy="457200"/>
          </a:xfrm>
          <a:prstGeom prst="rect">
            <a:avLst/>
          </a:prstGeom>
        </p:spPr>
        <p:txBody>
          <a:bodyPr vert="horz" lIns="91440" tIns="45720" rIns="91440" bIns="45720" rtlCol="0" anchor="ctr"/>
          <a:lstStyle>
            <a:lvl1pPr algn="l">
              <a:defRPr sz="1000">
                <a:solidFill>
                  <a:schemeClr val="tx1">
                    <a:alpha val="25000"/>
                  </a:schemeClr>
                </a:solidFill>
              </a:defRPr>
            </a:lvl1pPr>
          </a:lstStyle>
          <a:p>
            <a:fld id="{7C318FAD-E245-CB44-8789-84AF86E715AD}" type="datetime1">
              <a:rPr lang="en-US" smtClean="0"/>
              <a:pPr/>
              <a:t>4/19/22</a:t>
            </a:fld>
            <a:endParaRPr lang="en-US" dirty="0"/>
          </a:p>
        </p:txBody>
      </p:sp>
      <p:sp>
        <p:nvSpPr>
          <p:cNvPr id="17" name="Footer Placeholder 4">
            <a:extLst>
              <a:ext uri="{FF2B5EF4-FFF2-40B4-BE49-F238E27FC236}">
                <a16:creationId xmlns:a16="http://schemas.microsoft.com/office/drawing/2014/main" id="{319B83F1-3317-AA44-908A-04FAACC958F8}"/>
              </a:ext>
            </a:extLst>
          </p:cNvPr>
          <p:cNvSpPr>
            <a:spLocks noGrp="1"/>
          </p:cNvSpPr>
          <p:nvPr>
            <p:ph type="ftr" sz="quarter" idx="3"/>
          </p:nvPr>
        </p:nvSpPr>
        <p:spPr>
          <a:xfrm>
            <a:off x="1697331" y="6400800"/>
            <a:ext cx="4572000" cy="457200"/>
          </a:xfrm>
          <a:prstGeom prst="rect">
            <a:avLst/>
          </a:prstGeom>
        </p:spPr>
        <p:txBody>
          <a:bodyPr vert="horz" lIns="91440" tIns="45720" rIns="91440" bIns="45720" rtlCol="0" anchor="ctr"/>
          <a:lstStyle>
            <a:lvl1pPr algn="l">
              <a:defRPr sz="1000">
                <a:solidFill>
                  <a:schemeClr val="tx1">
                    <a:alpha val="25000"/>
                  </a:schemeClr>
                </a:solidFill>
              </a:defRPr>
            </a:lvl1pPr>
          </a:lstStyle>
          <a:p>
            <a:endParaRPr lang="en-US" dirty="0"/>
          </a:p>
        </p:txBody>
      </p:sp>
      <p:sp>
        <p:nvSpPr>
          <p:cNvPr id="18" name="Slide Number Placeholder 5">
            <a:extLst>
              <a:ext uri="{FF2B5EF4-FFF2-40B4-BE49-F238E27FC236}">
                <a16:creationId xmlns:a16="http://schemas.microsoft.com/office/drawing/2014/main" id="{F273A737-5260-D649-87E6-B0304CBE7011}"/>
              </a:ext>
            </a:extLst>
          </p:cNvPr>
          <p:cNvSpPr>
            <a:spLocks noGrp="1"/>
          </p:cNvSpPr>
          <p:nvPr>
            <p:ph type="sldNum" sz="quarter" idx="4"/>
          </p:nvPr>
        </p:nvSpPr>
        <p:spPr>
          <a:xfrm>
            <a:off x="464574" y="6400800"/>
            <a:ext cx="455907" cy="457200"/>
          </a:xfrm>
          <a:prstGeom prst="rect">
            <a:avLst/>
          </a:prstGeom>
        </p:spPr>
        <p:txBody>
          <a:bodyPr vert="horz" lIns="91440" tIns="45720" rIns="91440" bIns="45720" rtlCol="0" anchor="ctr"/>
          <a:lstStyle>
            <a:lvl1pPr algn="l">
              <a:defRPr sz="1000">
                <a:solidFill>
                  <a:schemeClr val="tx1">
                    <a:alpha val="25000"/>
                  </a:schemeClr>
                </a:solidFill>
              </a:defRPr>
            </a:lvl1pPr>
          </a:lstStyle>
          <a:p>
            <a:fld id="{3C7A2F6F-4F64-7749-92C0-96B58F4FF395}" type="slidenum">
              <a:rPr lang="en-US" smtClean="0"/>
              <a:pPr/>
              <a:t>‹#›</a:t>
            </a:fld>
            <a:endParaRPr lang="en-US" dirty="0"/>
          </a:p>
        </p:txBody>
      </p:sp>
      <p:sp>
        <p:nvSpPr>
          <p:cNvPr id="19" name="TextBox 18">
            <a:extLst>
              <a:ext uri="{FF2B5EF4-FFF2-40B4-BE49-F238E27FC236}">
                <a16:creationId xmlns:a16="http://schemas.microsoft.com/office/drawing/2014/main" id="{C31AB83D-688F-0D47-B2A5-AD61467C25FC}"/>
              </a:ext>
            </a:extLst>
          </p:cNvPr>
          <p:cNvSpPr txBox="1"/>
          <p:nvPr userDrawn="1"/>
        </p:nvSpPr>
        <p:spPr>
          <a:xfrm>
            <a:off x="8104239" y="6518828"/>
            <a:ext cx="2970215" cy="215444"/>
          </a:xfrm>
          <a:prstGeom prst="rect">
            <a:avLst/>
          </a:prstGeom>
          <a:noFill/>
        </p:spPr>
        <p:txBody>
          <a:bodyPr wrap="square" lIns="0" tIns="45720" rIns="91440" bIns="45720" rtlCol="0" anchor="t" anchorCtr="0">
            <a:spAutoFit/>
          </a:bodyPr>
          <a:lstStyle/>
          <a:p>
            <a:pPr algn="r"/>
            <a:r>
              <a:rPr lang="en-US" sz="800" b="0" kern="1200" dirty="0">
                <a:solidFill>
                  <a:schemeClr val="tx1">
                    <a:alpha val="25000"/>
                  </a:schemeClr>
                </a:solidFill>
                <a:effectLst/>
                <a:latin typeface="+mn-lt"/>
                <a:ea typeface="+mn-ea"/>
                <a:cs typeface="+mn-cs"/>
              </a:rPr>
              <a:t>© 2020 </a:t>
            </a:r>
            <a:r>
              <a:rPr lang="en-US" sz="800" b="0" kern="1200" dirty="0" err="1">
                <a:solidFill>
                  <a:schemeClr val="tx1">
                    <a:alpha val="25000"/>
                  </a:schemeClr>
                </a:solidFill>
                <a:effectLst/>
                <a:latin typeface="+mn-lt"/>
                <a:ea typeface="+mn-ea"/>
                <a:cs typeface="+mn-cs"/>
              </a:rPr>
              <a:t>SiFive</a:t>
            </a:r>
            <a:r>
              <a:rPr lang="en-US" sz="800" b="0" kern="1200" dirty="0">
                <a:solidFill>
                  <a:schemeClr val="tx1">
                    <a:alpha val="25000"/>
                  </a:schemeClr>
                </a:solidFill>
                <a:effectLst/>
                <a:latin typeface="+mn-lt"/>
                <a:ea typeface="+mn-ea"/>
                <a:cs typeface="+mn-cs"/>
              </a:rPr>
              <a:t>. All Rights Reserved.   </a:t>
            </a:r>
          </a:p>
        </p:txBody>
      </p:sp>
      <p:pic>
        <p:nvPicPr>
          <p:cNvPr id="20" name="Picture 19">
            <a:extLst>
              <a:ext uri="{FF2B5EF4-FFF2-40B4-BE49-F238E27FC236}">
                <a16:creationId xmlns:a16="http://schemas.microsoft.com/office/drawing/2014/main" id="{9E05F923-E7AA-D844-9BDE-453A3BFDC852}"/>
              </a:ext>
            </a:extLst>
          </p:cNvPr>
          <p:cNvPicPr>
            <a:picLocks noChangeAspect="1"/>
          </p:cNvPicPr>
          <p:nvPr userDrawn="1"/>
        </p:nvPicPr>
        <p:blipFill>
          <a:blip r:embed="rId2">
            <a:alphaModFix amt="25000"/>
          </a:blip>
          <a:stretch>
            <a:fillRect/>
          </a:stretch>
        </p:blipFill>
        <p:spPr>
          <a:xfrm>
            <a:off x="11076390" y="6518828"/>
            <a:ext cx="658410" cy="221145"/>
          </a:xfrm>
          <a:prstGeom prst="rect">
            <a:avLst/>
          </a:prstGeom>
        </p:spPr>
      </p:pic>
    </p:spTree>
    <p:extLst>
      <p:ext uri="{BB962C8B-B14F-4D97-AF65-F5344CB8AC3E}">
        <p14:creationId xmlns:p14="http://schemas.microsoft.com/office/powerpoint/2010/main" val="3934569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 Purp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69E794-4294-5A47-A1A4-A317ED8D7400}"/>
              </a:ext>
            </a:extLst>
          </p:cNvPr>
          <p:cNvSpPr>
            <a:spLocks noGrp="1"/>
          </p:cNvSpPr>
          <p:nvPr>
            <p:ph type="title"/>
          </p:nvPr>
        </p:nvSpPr>
        <p:spPr/>
        <p:txBody>
          <a:bodyPr/>
          <a:lstStyle/>
          <a:p>
            <a:r>
              <a:rPr lang="en-US"/>
              <a:t>Click to edit Master title style</a:t>
            </a:r>
          </a:p>
        </p:txBody>
      </p:sp>
      <p:sp>
        <p:nvSpPr>
          <p:cNvPr id="12" name="Rectangle 11">
            <a:extLst>
              <a:ext uri="{FF2B5EF4-FFF2-40B4-BE49-F238E27FC236}">
                <a16:creationId xmlns:a16="http://schemas.microsoft.com/office/drawing/2014/main" id="{2C1E702A-ED79-1048-BF0C-0758F155A4BF}"/>
              </a:ext>
            </a:extLst>
          </p:cNvPr>
          <p:cNvSpPr/>
          <p:nvPr userDrawn="1"/>
        </p:nvSpPr>
        <p:spPr>
          <a:xfrm>
            <a:off x="0" y="0"/>
            <a:ext cx="12192000" cy="228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Content Placeholder 4">
            <a:extLst>
              <a:ext uri="{FF2B5EF4-FFF2-40B4-BE49-F238E27FC236}">
                <a16:creationId xmlns:a16="http://schemas.microsoft.com/office/drawing/2014/main" id="{AB328F32-A712-CC40-9788-A1B7B2061E79}"/>
              </a:ext>
            </a:extLst>
          </p:cNvPr>
          <p:cNvSpPr>
            <a:spLocks noGrp="1"/>
          </p:cNvSpPr>
          <p:nvPr>
            <p:ph sz="quarter" idx="10"/>
          </p:nvPr>
        </p:nvSpPr>
        <p:spPr>
          <a:xfrm>
            <a:off x="457200" y="1828800"/>
            <a:ext cx="11277600" cy="4343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Date Placeholder 3">
            <a:extLst>
              <a:ext uri="{FF2B5EF4-FFF2-40B4-BE49-F238E27FC236}">
                <a16:creationId xmlns:a16="http://schemas.microsoft.com/office/drawing/2014/main" id="{78327E0F-1CF8-4146-8CCD-5735F73443F1}"/>
              </a:ext>
            </a:extLst>
          </p:cNvPr>
          <p:cNvSpPr>
            <a:spLocks noGrp="1"/>
          </p:cNvSpPr>
          <p:nvPr>
            <p:ph type="dt" sz="half" idx="2"/>
          </p:nvPr>
        </p:nvSpPr>
        <p:spPr>
          <a:xfrm>
            <a:off x="964069" y="6400800"/>
            <a:ext cx="689674" cy="457200"/>
          </a:xfrm>
          <a:prstGeom prst="rect">
            <a:avLst/>
          </a:prstGeom>
        </p:spPr>
        <p:txBody>
          <a:bodyPr vert="horz" lIns="91440" tIns="45720" rIns="91440" bIns="45720" rtlCol="0" anchor="ctr"/>
          <a:lstStyle>
            <a:lvl1pPr algn="l">
              <a:defRPr sz="1000">
                <a:solidFill>
                  <a:schemeClr val="tx1">
                    <a:alpha val="25000"/>
                  </a:schemeClr>
                </a:solidFill>
              </a:defRPr>
            </a:lvl1pPr>
          </a:lstStyle>
          <a:p>
            <a:fld id="{7C318FAD-E245-CB44-8789-84AF86E715AD}" type="datetime1">
              <a:rPr lang="en-US" smtClean="0"/>
              <a:pPr/>
              <a:t>4/19/22</a:t>
            </a:fld>
            <a:endParaRPr lang="en-US" dirty="0"/>
          </a:p>
        </p:txBody>
      </p:sp>
      <p:sp>
        <p:nvSpPr>
          <p:cNvPr id="17" name="Footer Placeholder 4">
            <a:extLst>
              <a:ext uri="{FF2B5EF4-FFF2-40B4-BE49-F238E27FC236}">
                <a16:creationId xmlns:a16="http://schemas.microsoft.com/office/drawing/2014/main" id="{E4C4AECF-9AE3-4049-98F3-BDF386B23A92}"/>
              </a:ext>
            </a:extLst>
          </p:cNvPr>
          <p:cNvSpPr>
            <a:spLocks noGrp="1"/>
          </p:cNvSpPr>
          <p:nvPr>
            <p:ph type="ftr" sz="quarter" idx="3"/>
          </p:nvPr>
        </p:nvSpPr>
        <p:spPr>
          <a:xfrm>
            <a:off x="1697331" y="6400800"/>
            <a:ext cx="4572000" cy="457200"/>
          </a:xfrm>
          <a:prstGeom prst="rect">
            <a:avLst/>
          </a:prstGeom>
        </p:spPr>
        <p:txBody>
          <a:bodyPr vert="horz" lIns="91440" tIns="45720" rIns="91440" bIns="45720" rtlCol="0" anchor="ctr"/>
          <a:lstStyle>
            <a:lvl1pPr algn="l">
              <a:defRPr sz="1000">
                <a:solidFill>
                  <a:schemeClr val="tx1">
                    <a:alpha val="25000"/>
                  </a:schemeClr>
                </a:solidFill>
              </a:defRPr>
            </a:lvl1pPr>
          </a:lstStyle>
          <a:p>
            <a:endParaRPr lang="en-US" dirty="0"/>
          </a:p>
        </p:txBody>
      </p:sp>
      <p:sp>
        <p:nvSpPr>
          <p:cNvPr id="19" name="Slide Number Placeholder 5">
            <a:extLst>
              <a:ext uri="{FF2B5EF4-FFF2-40B4-BE49-F238E27FC236}">
                <a16:creationId xmlns:a16="http://schemas.microsoft.com/office/drawing/2014/main" id="{6827434D-7C72-3D4C-8CF0-DD46237CCC72}"/>
              </a:ext>
            </a:extLst>
          </p:cNvPr>
          <p:cNvSpPr>
            <a:spLocks noGrp="1"/>
          </p:cNvSpPr>
          <p:nvPr>
            <p:ph type="sldNum" sz="quarter" idx="4"/>
          </p:nvPr>
        </p:nvSpPr>
        <p:spPr>
          <a:xfrm>
            <a:off x="464574" y="6400800"/>
            <a:ext cx="455907" cy="457200"/>
          </a:xfrm>
          <a:prstGeom prst="rect">
            <a:avLst/>
          </a:prstGeom>
        </p:spPr>
        <p:txBody>
          <a:bodyPr vert="horz" lIns="91440" tIns="45720" rIns="91440" bIns="45720" rtlCol="0" anchor="ctr"/>
          <a:lstStyle>
            <a:lvl1pPr algn="l">
              <a:defRPr sz="1000">
                <a:solidFill>
                  <a:schemeClr val="tx1">
                    <a:alpha val="25000"/>
                  </a:schemeClr>
                </a:solidFill>
              </a:defRPr>
            </a:lvl1pPr>
          </a:lstStyle>
          <a:p>
            <a:fld id="{3C7A2F6F-4F64-7749-92C0-96B58F4FF395}" type="slidenum">
              <a:rPr lang="en-US" smtClean="0"/>
              <a:pPr/>
              <a:t>‹#›</a:t>
            </a:fld>
            <a:endParaRPr lang="en-US" dirty="0"/>
          </a:p>
        </p:txBody>
      </p:sp>
      <p:sp>
        <p:nvSpPr>
          <p:cNvPr id="20" name="TextBox 19">
            <a:extLst>
              <a:ext uri="{FF2B5EF4-FFF2-40B4-BE49-F238E27FC236}">
                <a16:creationId xmlns:a16="http://schemas.microsoft.com/office/drawing/2014/main" id="{7AF956DA-9415-104E-BB72-67098BB0889E}"/>
              </a:ext>
            </a:extLst>
          </p:cNvPr>
          <p:cNvSpPr txBox="1"/>
          <p:nvPr userDrawn="1"/>
        </p:nvSpPr>
        <p:spPr>
          <a:xfrm>
            <a:off x="8104239" y="6518828"/>
            <a:ext cx="2970215" cy="215444"/>
          </a:xfrm>
          <a:prstGeom prst="rect">
            <a:avLst/>
          </a:prstGeom>
          <a:noFill/>
        </p:spPr>
        <p:txBody>
          <a:bodyPr wrap="square" lIns="0" tIns="45720" rIns="91440" bIns="45720" rtlCol="0" anchor="t" anchorCtr="0">
            <a:spAutoFit/>
          </a:bodyPr>
          <a:lstStyle/>
          <a:p>
            <a:pPr algn="r"/>
            <a:r>
              <a:rPr lang="en-US" sz="800" b="0" kern="1200" dirty="0">
                <a:solidFill>
                  <a:schemeClr val="tx1">
                    <a:alpha val="25000"/>
                  </a:schemeClr>
                </a:solidFill>
                <a:effectLst/>
                <a:latin typeface="+mn-lt"/>
                <a:ea typeface="+mn-ea"/>
                <a:cs typeface="+mn-cs"/>
              </a:rPr>
              <a:t>© 2020 </a:t>
            </a:r>
            <a:r>
              <a:rPr lang="en-US" sz="800" b="0" kern="1200" dirty="0" err="1">
                <a:solidFill>
                  <a:schemeClr val="tx1">
                    <a:alpha val="25000"/>
                  </a:schemeClr>
                </a:solidFill>
                <a:effectLst/>
                <a:latin typeface="+mn-lt"/>
                <a:ea typeface="+mn-ea"/>
                <a:cs typeface="+mn-cs"/>
              </a:rPr>
              <a:t>SiFive</a:t>
            </a:r>
            <a:r>
              <a:rPr lang="en-US" sz="800" b="0" kern="1200" dirty="0">
                <a:solidFill>
                  <a:schemeClr val="tx1">
                    <a:alpha val="25000"/>
                  </a:schemeClr>
                </a:solidFill>
                <a:effectLst/>
                <a:latin typeface="+mn-lt"/>
                <a:ea typeface="+mn-ea"/>
                <a:cs typeface="+mn-cs"/>
              </a:rPr>
              <a:t>. All Rights Reserved.   </a:t>
            </a:r>
          </a:p>
        </p:txBody>
      </p:sp>
      <p:pic>
        <p:nvPicPr>
          <p:cNvPr id="21" name="Picture 20">
            <a:extLst>
              <a:ext uri="{FF2B5EF4-FFF2-40B4-BE49-F238E27FC236}">
                <a16:creationId xmlns:a16="http://schemas.microsoft.com/office/drawing/2014/main" id="{8D623597-17EC-BB47-A607-5E003B52EA68}"/>
              </a:ext>
            </a:extLst>
          </p:cNvPr>
          <p:cNvPicPr>
            <a:picLocks noChangeAspect="1"/>
          </p:cNvPicPr>
          <p:nvPr userDrawn="1"/>
        </p:nvPicPr>
        <p:blipFill>
          <a:blip r:embed="rId2">
            <a:alphaModFix amt="25000"/>
          </a:blip>
          <a:stretch>
            <a:fillRect/>
          </a:stretch>
        </p:blipFill>
        <p:spPr>
          <a:xfrm>
            <a:off x="11076390" y="6518828"/>
            <a:ext cx="658410" cy="221145"/>
          </a:xfrm>
          <a:prstGeom prst="rect">
            <a:avLst/>
          </a:prstGeom>
        </p:spPr>
      </p:pic>
    </p:spTree>
    <p:extLst>
      <p:ext uri="{BB962C8B-B14F-4D97-AF65-F5344CB8AC3E}">
        <p14:creationId xmlns:p14="http://schemas.microsoft.com/office/powerpoint/2010/main" val="8286093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 - Yellow">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69E794-4294-5A47-A1A4-A317ED8D7400}"/>
              </a:ext>
            </a:extLst>
          </p:cNvPr>
          <p:cNvSpPr>
            <a:spLocks noGrp="1"/>
          </p:cNvSpPr>
          <p:nvPr>
            <p:ph type="title"/>
          </p:nvPr>
        </p:nvSpPr>
        <p:spPr/>
        <p:txBody>
          <a:bodyPr/>
          <a:lstStyle/>
          <a:p>
            <a:r>
              <a:rPr lang="en-US"/>
              <a:t>Click to edit Master title style</a:t>
            </a:r>
          </a:p>
        </p:txBody>
      </p:sp>
      <p:sp>
        <p:nvSpPr>
          <p:cNvPr id="12" name="Rectangle 11">
            <a:extLst>
              <a:ext uri="{FF2B5EF4-FFF2-40B4-BE49-F238E27FC236}">
                <a16:creationId xmlns:a16="http://schemas.microsoft.com/office/drawing/2014/main" id="{2C1E702A-ED79-1048-BF0C-0758F155A4BF}"/>
              </a:ext>
            </a:extLst>
          </p:cNvPr>
          <p:cNvSpPr/>
          <p:nvPr userDrawn="1"/>
        </p:nvSpPr>
        <p:spPr>
          <a:xfrm>
            <a:off x="0" y="0"/>
            <a:ext cx="12192000" cy="2286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Content Placeholder 4">
            <a:extLst>
              <a:ext uri="{FF2B5EF4-FFF2-40B4-BE49-F238E27FC236}">
                <a16:creationId xmlns:a16="http://schemas.microsoft.com/office/drawing/2014/main" id="{83E00EDB-AAF8-8243-89A4-6E8CE4DD455F}"/>
              </a:ext>
            </a:extLst>
          </p:cNvPr>
          <p:cNvSpPr>
            <a:spLocks noGrp="1"/>
          </p:cNvSpPr>
          <p:nvPr>
            <p:ph sz="quarter" idx="10"/>
          </p:nvPr>
        </p:nvSpPr>
        <p:spPr>
          <a:xfrm>
            <a:off x="457200" y="1828800"/>
            <a:ext cx="11277600" cy="4343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Date Placeholder 3">
            <a:extLst>
              <a:ext uri="{FF2B5EF4-FFF2-40B4-BE49-F238E27FC236}">
                <a16:creationId xmlns:a16="http://schemas.microsoft.com/office/drawing/2014/main" id="{41573407-1B4E-974C-9DEB-3006B7C95832}"/>
              </a:ext>
            </a:extLst>
          </p:cNvPr>
          <p:cNvSpPr>
            <a:spLocks noGrp="1"/>
          </p:cNvSpPr>
          <p:nvPr>
            <p:ph type="dt" sz="half" idx="2"/>
          </p:nvPr>
        </p:nvSpPr>
        <p:spPr>
          <a:xfrm>
            <a:off x="964069" y="6400800"/>
            <a:ext cx="689674" cy="457200"/>
          </a:xfrm>
          <a:prstGeom prst="rect">
            <a:avLst/>
          </a:prstGeom>
        </p:spPr>
        <p:txBody>
          <a:bodyPr vert="horz" lIns="91440" tIns="45720" rIns="91440" bIns="45720" rtlCol="0" anchor="ctr"/>
          <a:lstStyle>
            <a:lvl1pPr algn="l">
              <a:defRPr sz="1000">
                <a:solidFill>
                  <a:schemeClr val="tx1">
                    <a:alpha val="25000"/>
                  </a:schemeClr>
                </a:solidFill>
              </a:defRPr>
            </a:lvl1pPr>
          </a:lstStyle>
          <a:p>
            <a:fld id="{7C318FAD-E245-CB44-8789-84AF86E715AD}" type="datetime1">
              <a:rPr lang="en-US" smtClean="0"/>
              <a:pPr/>
              <a:t>4/19/22</a:t>
            </a:fld>
            <a:endParaRPr lang="en-US" dirty="0"/>
          </a:p>
        </p:txBody>
      </p:sp>
      <p:sp>
        <p:nvSpPr>
          <p:cNvPr id="17" name="Footer Placeholder 4">
            <a:extLst>
              <a:ext uri="{FF2B5EF4-FFF2-40B4-BE49-F238E27FC236}">
                <a16:creationId xmlns:a16="http://schemas.microsoft.com/office/drawing/2014/main" id="{F9AA3C52-3046-2540-9DA3-F164CA1AA547}"/>
              </a:ext>
            </a:extLst>
          </p:cNvPr>
          <p:cNvSpPr>
            <a:spLocks noGrp="1"/>
          </p:cNvSpPr>
          <p:nvPr>
            <p:ph type="ftr" sz="quarter" idx="3"/>
          </p:nvPr>
        </p:nvSpPr>
        <p:spPr>
          <a:xfrm>
            <a:off x="1697331" y="6400800"/>
            <a:ext cx="4572000" cy="457200"/>
          </a:xfrm>
          <a:prstGeom prst="rect">
            <a:avLst/>
          </a:prstGeom>
        </p:spPr>
        <p:txBody>
          <a:bodyPr vert="horz" lIns="91440" tIns="45720" rIns="91440" bIns="45720" rtlCol="0" anchor="ctr"/>
          <a:lstStyle>
            <a:lvl1pPr algn="l">
              <a:defRPr sz="1000">
                <a:solidFill>
                  <a:schemeClr val="tx1">
                    <a:alpha val="25000"/>
                  </a:schemeClr>
                </a:solidFill>
              </a:defRPr>
            </a:lvl1pPr>
          </a:lstStyle>
          <a:p>
            <a:endParaRPr lang="en-US" dirty="0"/>
          </a:p>
        </p:txBody>
      </p:sp>
      <p:sp>
        <p:nvSpPr>
          <p:cNvPr id="19" name="Slide Number Placeholder 5">
            <a:extLst>
              <a:ext uri="{FF2B5EF4-FFF2-40B4-BE49-F238E27FC236}">
                <a16:creationId xmlns:a16="http://schemas.microsoft.com/office/drawing/2014/main" id="{73C8EF85-CC04-5F47-B126-DBAEFE1D4FD8}"/>
              </a:ext>
            </a:extLst>
          </p:cNvPr>
          <p:cNvSpPr>
            <a:spLocks noGrp="1"/>
          </p:cNvSpPr>
          <p:nvPr>
            <p:ph type="sldNum" sz="quarter" idx="4"/>
          </p:nvPr>
        </p:nvSpPr>
        <p:spPr>
          <a:xfrm>
            <a:off x="464574" y="6400800"/>
            <a:ext cx="455907" cy="457200"/>
          </a:xfrm>
          <a:prstGeom prst="rect">
            <a:avLst/>
          </a:prstGeom>
        </p:spPr>
        <p:txBody>
          <a:bodyPr vert="horz" lIns="91440" tIns="45720" rIns="91440" bIns="45720" rtlCol="0" anchor="ctr"/>
          <a:lstStyle>
            <a:lvl1pPr algn="l">
              <a:defRPr sz="1000">
                <a:solidFill>
                  <a:schemeClr val="tx1">
                    <a:alpha val="25000"/>
                  </a:schemeClr>
                </a:solidFill>
              </a:defRPr>
            </a:lvl1pPr>
          </a:lstStyle>
          <a:p>
            <a:fld id="{3C7A2F6F-4F64-7749-92C0-96B58F4FF395}" type="slidenum">
              <a:rPr lang="en-US" smtClean="0"/>
              <a:pPr/>
              <a:t>‹#›</a:t>
            </a:fld>
            <a:endParaRPr lang="en-US" dirty="0"/>
          </a:p>
        </p:txBody>
      </p:sp>
      <p:sp>
        <p:nvSpPr>
          <p:cNvPr id="20" name="TextBox 19">
            <a:extLst>
              <a:ext uri="{FF2B5EF4-FFF2-40B4-BE49-F238E27FC236}">
                <a16:creationId xmlns:a16="http://schemas.microsoft.com/office/drawing/2014/main" id="{C7485341-7C64-2F4D-B83D-341A71137330}"/>
              </a:ext>
            </a:extLst>
          </p:cNvPr>
          <p:cNvSpPr txBox="1"/>
          <p:nvPr userDrawn="1"/>
        </p:nvSpPr>
        <p:spPr>
          <a:xfrm>
            <a:off x="8104239" y="6518828"/>
            <a:ext cx="2970215" cy="215444"/>
          </a:xfrm>
          <a:prstGeom prst="rect">
            <a:avLst/>
          </a:prstGeom>
          <a:noFill/>
        </p:spPr>
        <p:txBody>
          <a:bodyPr wrap="square" lIns="0" tIns="45720" rIns="91440" bIns="45720" rtlCol="0" anchor="t" anchorCtr="0">
            <a:spAutoFit/>
          </a:bodyPr>
          <a:lstStyle/>
          <a:p>
            <a:pPr algn="r"/>
            <a:r>
              <a:rPr lang="en-US" sz="800" b="0" kern="1200" dirty="0">
                <a:solidFill>
                  <a:schemeClr val="tx1">
                    <a:alpha val="25000"/>
                  </a:schemeClr>
                </a:solidFill>
                <a:effectLst/>
                <a:latin typeface="+mn-lt"/>
                <a:ea typeface="+mn-ea"/>
                <a:cs typeface="+mn-cs"/>
              </a:rPr>
              <a:t>© 2020 </a:t>
            </a:r>
            <a:r>
              <a:rPr lang="en-US" sz="800" b="0" kern="1200" dirty="0" err="1">
                <a:solidFill>
                  <a:schemeClr val="tx1">
                    <a:alpha val="25000"/>
                  </a:schemeClr>
                </a:solidFill>
                <a:effectLst/>
                <a:latin typeface="+mn-lt"/>
                <a:ea typeface="+mn-ea"/>
                <a:cs typeface="+mn-cs"/>
              </a:rPr>
              <a:t>SiFive</a:t>
            </a:r>
            <a:r>
              <a:rPr lang="en-US" sz="800" b="0" kern="1200" dirty="0">
                <a:solidFill>
                  <a:schemeClr val="tx1">
                    <a:alpha val="25000"/>
                  </a:schemeClr>
                </a:solidFill>
                <a:effectLst/>
                <a:latin typeface="+mn-lt"/>
                <a:ea typeface="+mn-ea"/>
                <a:cs typeface="+mn-cs"/>
              </a:rPr>
              <a:t>. All Rights Reserved.   </a:t>
            </a:r>
          </a:p>
        </p:txBody>
      </p:sp>
      <p:pic>
        <p:nvPicPr>
          <p:cNvPr id="21" name="Picture 20">
            <a:extLst>
              <a:ext uri="{FF2B5EF4-FFF2-40B4-BE49-F238E27FC236}">
                <a16:creationId xmlns:a16="http://schemas.microsoft.com/office/drawing/2014/main" id="{84F82F5B-B6AC-A84F-9583-F051197BE5E2}"/>
              </a:ext>
            </a:extLst>
          </p:cNvPr>
          <p:cNvPicPr>
            <a:picLocks noChangeAspect="1"/>
          </p:cNvPicPr>
          <p:nvPr userDrawn="1"/>
        </p:nvPicPr>
        <p:blipFill>
          <a:blip r:embed="rId2">
            <a:alphaModFix amt="25000"/>
          </a:blip>
          <a:stretch>
            <a:fillRect/>
          </a:stretch>
        </p:blipFill>
        <p:spPr>
          <a:xfrm>
            <a:off x="11076390" y="6518828"/>
            <a:ext cx="658410" cy="221145"/>
          </a:xfrm>
          <a:prstGeom prst="rect">
            <a:avLst/>
          </a:prstGeom>
        </p:spPr>
      </p:pic>
    </p:spTree>
    <p:extLst>
      <p:ext uri="{BB962C8B-B14F-4D97-AF65-F5344CB8AC3E}">
        <p14:creationId xmlns:p14="http://schemas.microsoft.com/office/powerpoint/2010/main" val="4199374025"/>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theme" Target="../theme/theme1.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EEAE7B8-B101-4940-828F-4AF16FDF4268}"/>
              </a:ext>
            </a:extLst>
          </p:cNvPr>
          <p:cNvSpPr>
            <a:spLocks noGrp="1"/>
          </p:cNvSpPr>
          <p:nvPr>
            <p:ph type="title"/>
          </p:nvPr>
        </p:nvSpPr>
        <p:spPr>
          <a:xfrm>
            <a:off x="457200" y="457200"/>
            <a:ext cx="11277600" cy="12192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B437BD40-2A01-B043-835E-7EE75B4D0468}"/>
              </a:ext>
            </a:extLst>
          </p:cNvPr>
          <p:cNvSpPr>
            <a:spLocks noGrp="1"/>
          </p:cNvSpPr>
          <p:nvPr>
            <p:ph type="body" idx="1"/>
          </p:nvPr>
        </p:nvSpPr>
        <p:spPr>
          <a:xfrm>
            <a:off x="457200" y="1825625"/>
            <a:ext cx="11277600" cy="4351338"/>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Date Placeholder 3">
            <a:extLst>
              <a:ext uri="{FF2B5EF4-FFF2-40B4-BE49-F238E27FC236}">
                <a16:creationId xmlns:a16="http://schemas.microsoft.com/office/drawing/2014/main" id="{255B60C9-2CFA-7447-A27C-F234ADC06163}"/>
              </a:ext>
            </a:extLst>
          </p:cNvPr>
          <p:cNvSpPr>
            <a:spLocks noGrp="1"/>
          </p:cNvSpPr>
          <p:nvPr>
            <p:ph type="dt" sz="half" idx="2"/>
          </p:nvPr>
        </p:nvSpPr>
        <p:spPr>
          <a:xfrm>
            <a:off x="964069" y="6400800"/>
            <a:ext cx="689674" cy="457200"/>
          </a:xfrm>
          <a:prstGeom prst="rect">
            <a:avLst/>
          </a:prstGeom>
        </p:spPr>
        <p:txBody>
          <a:bodyPr vert="horz" lIns="91440" tIns="45720" rIns="91440" bIns="45720" rtlCol="0" anchor="ctr"/>
          <a:lstStyle>
            <a:lvl1pPr algn="l">
              <a:defRPr sz="1000">
                <a:solidFill>
                  <a:schemeClr val="tx1">
                    <a:alpha val="25000"/>
                  </a:schemeClr>
                </a:solidFill>
              </a:defRPr>
            </a:lvl1pPr>
          </a:lstStyle>
          <a:p>
            <a:fld id="{7C318FAD-E245-CB44-8789-84AF86E715AD}" type="datetime1">
              <a:rPr lang="en-US" smtClean="0"/>
              <a:pPr/>
              <a:t>4/19/22</a:t>
            </a:fld>
            <a:endParaRPr lang="en-US" dirty="0"/>
          </a:p>
        </p:txBody>
      </p:sp>
      <p:sp>
        <p:nvSpPr>
          <p:cNvPr id="11" name="Footer Placeholder 4">
            <a:extLst>
              <a:ext uri="{FF2B5EF4-FFF2-40B4-BE49-F238E27FC236}">
                <a16:creationId xmlns:a16="http://schemas.microsoft.com/office/drawing/2014/main" id="{C5630E21-6855-4540-A0CA-B017E9EB74B6}"/>
              </a:ext>
            </a:extLst>
          </p:cNvPr>
          <p:cNvSpPr>
            <a:spLocks noGrp="1"/>
          </p:cNvSpPr>
          <p:nvPr>
            <p:ph type="ftr" sz="quarter" idx="3"/>
          </p:nvPr>
        </p:nvSpPr>
        <p:spPr>
          <a:xfrm>
            <a:off x="1697331" y="6400800"/>
            <a:ext cx="4572000" cy="457200"/>
          </a:xfrm>
          <a:prstGeom prst="rect">
            <a:avLst/>
          </a:prstGeom>
        </p:spPr>
        <p:txBody>
          <a:bodyPr vert="horz" lIns="91440" tIns="45720" rIns="91440" bIns="45720" rtlCol="0" anchor="ctr"/>
          <a:lstStyle>
            <a:lvl1pPr algn="l">
              <a:defRPr sz="1000">
                <a:solidFill>
                  <a:schemeClr val="tx1">
                    <a:alpha val="25000"/>
                  </a:schemeClr>
                </a:solidFill>
              </a:defRPr>
            </a:lvl1pPr>
          </a:lstStyle>
          <a:p>
            <a:endParaRPr lang="en-US" dirty="0"/>
          </a:p>
        </p:txBody>
      </p:sp>
      <p:sp>
        <p:nvSpPr>
          <p:cNvPr id="12" name="Slide Number Placeholder 5">
            <a:extLst>
              <a:ext uri="{FF2B5EF4-FFF2-40B4-BE49-F238E27FC236}">
                <a16:creationId xmlns:a16="http://schemas.microsoft.com/office/drawing/2014/main" id="{79F0DC5D-6C97-AC4E-B59B-A85342131F7E}"/>
              </a:ext>
            </a:extLst>
          </p:cNvPr>
          <p:cNvSpPr>
            <a:spLocks noGrp="1"/>
          </p:cNvSpPr>
          <p:nvPr>
            <p:ph type="sldNum" sz="quarter" idx="4"/>
          </p:nvPr>
        </p:nvSpPr>
        <p:spPr>
          <a:xfrm>
            <a:off x="464574" y="6400800"/>
            <a:ext cx="455907" cy="457200"/>
          </a:xfrm>
          <a:prstGeom prst="rect">
            <a:avLst/>
          </a:prstGeom>
        </p:spPr>
        <p:txBody>
          <a:bodyPr vert="horz" lIns="91440" tIns="45720" rIns="91440" bIns="45720" rtlCol="0" anchor="ctr"/>
          <a:lstStyle>
            <a:lvl1pPr algn="l">
              <a:defRPr sz="1000">
                <a:solidFill>
                  <a:schemeClr val="tx1">
                    <a:alpha val="25000"/>
                  </a:schemeClr>
                </a:solidFill>
              </a:defRPr>
            </a:lvl1pPr>
          </a:lstStyle>
          <a:p>
            <a:fld id="{3C7A2F6F-4F64-7749-92C0-96B58F4FF395}" type="slidenum">
              <a:rPr lang="en-US" smtClean="0"/>
              <a:pPr/>
              <a:t>‹#›</a:t>
            </a:fld>
            <a:endParaRPr lang="en-US" dirty="0"/>
          </a:p>
        </p:txBody>
      </p:sp>
    </p:spTree>
    <p:extLst>
      <p:ext uri="{BB962C8B-B14F-4D97-AF65-F5344CB8AC3E}">
        <p14:creationId xmlns:p14="http://schemas.microsoft.com/office/powerpoint/2010/main" val="2908461873"/>
      </p:ext>
    </p:extLst>
  </p:cSld>
  <p:clrMap bg1="lt1" tx1="dk1" bg2="lt2" tx2="dk2" accent1="accent1" accent2="accent2" accent3="accent3" accent4="accent4" accent5="accent5" accent6="accent6" hlink="hlink" folHlink="folHlink"/>
  <p:sldLayoutIdLst>
    <p:sldLayoutId id="2147483690" r:id="rId1"/>
    <p:sldLayoutId id="2147483649" r:id="rId2"/>
    <p:sldLayoutId id="2147483658" r:id="rId3"/>
    <p:sldLayoutId id="2147483663" r:id="rId4"/>
    <p:sldLayoutId id="2147483664" r:id="rId5"/>
    <p:sldLayoutId id="2147483665" r:id="rId6"/>
    <p:sldLayoutId id="2147483650" r:id="rId7"/>
    <p:sldLayoutId id="2147483666" r:id="rId8"/>
    <p:sldLayoutId id="2147483667" r:id="rId9"/>
    <p:sldLayoutId id="2147483668" r:id="rId10"/>
    <p:sldLayoutId id="2147483652" r:id="rId11"/>
    <p:sldLayoutId id="2147483669" r:id="rId12"/>
    <p:sldLayoutId id="2147483670" r:id="rId13"/>
    <p:sldLayoutId id="2147483671" r:id="rId14"/>
    <p:sldLayoutId id="2147483659" r:id="rId15"/>
    <p:sldLayoutId id="2147483672" r:id="rId16"/>
    <p:sldLayoutId id="2147483673" r:id="rId17"/>
    <p:sldLayoutId id="2147483674" r:id="rId18"/>
    <p:sldLayoutId id="2147483660" r:id="rId19"/>
    <p:sldLayoutId id="2147483675" r:id="rId20"/>
    <p:sldLayoutId id="2147483676" r:id="rId21"/>
    <p:sldLayoutId id="2147483677" r:id="rId22"/>
    <p:sldLayoutId id="2147483661" r:id="rId23"/>
    <p:sldLayoutId id="2147483678" r:id="rId24"/>
    <p:sldLayoutId id="2147483679" r:id="rId25"/>
    <p:sldLayoutId id="2147483680" r:id="rId26"/>
    <p:sldLayoutId id="2147483657" r:id="rId27"/>
    <p:sldLayoutId id="2147483681" r:id="rId28"/>
    <p:sldLayoutId id="2147483682" r:id="rId29"/>
    <p:sldLayoutId id="2147483683" r:id="rId30"/>
    <p:sldLayoutId id="2147483662" r:id="rId31"/>
    <p:sldLayoutId id="2147483684" r:id="rId32"/>
    <p:sldLayoutId id="2147483685" r:id="rId33"/>
    <p:sldLayoutId id="2147483686" r:id="rId34"/>
    <p:sldLayoutId id="2147483655" r:id="rId35"/>
    <p:sldLayoutId id="2147483687" r:id="rId36"/>
    <p:sldLayoutId id="2147483688" r:id="rId37"/>
    <p:sldLayoutId id="2147483689" r:id="rId38"/>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171450" indent="-171450" algn="l" defTabSz="914400" rtl="0" eaLnBrk="1" latinLnBrk="0" hangingPunct="1">
        <a:lnSpc>
          <a:spcPct val="90000"/>
        </a:lnSpc>
        <a:spcBef>
          <a:spcPts val="1000"/>
        </a:spcBef>
        <a:buFont typeface="Arial" panose="020B0604020202020204" pitchFamily="34" charset="0"/>
        <a:buChar char="•"/>
        <a:tabLst/>
        <a:defRPr sz="1800" kern="1200">
          <a:solidFill>
            <a:schemeClr val="tx1"/>
          </a:solidFill>
          <a:latin typeface="+mn-lt"/>
          <a:ea typeface="+mn-ea"/>
          <a:cs typeface="+mn-cs"/>
        </a:defRPr>
      </a:lvl1pPr>
      <a:lvl2pPr marL="344488" indent="-109538" algn="l" defTabSz="914400" rtl="0" eaLnBrk="1" latinLnBrk="0" hangingPunct="1">
        <a:lnSpc>
          <a:spcPct val="90000"/>
        </a:lnSpc>
        <a:spcBef>
          <a:spcPts val="500"/>
        </a:spcBef>
        <a:buFont typeface="Arial" panose="020B0604020202020204" pitchFamily="34" charset="0"/>
        <a:buChar char="•"/>
        <a:tabLst/>
        <a:defRPr sz="1400" kern="1200">
          <a:solidFill>
            <a:schemeClr val="tx1"/>
          </a:solidFill>
          <a:latin typeface="+mn-lt"/>
          <a:ea typeface="+mn-ea"/>
          <a:cs typeface="+mn-cs"/>
        </a:defRPr>
      </a:lvl2pPr>
      <a:lvl3pPr marL="461963" indent="-117475" algn="l" defTabSz="914400" rtl="0" eaLnBrk="1" latinLnBrk="0" hangingPunct="1">
        <a:lnSpc>
          <a:spcPct val="90000"/>
        </a:lnSpc>
        <a:spcBef>
          <a:spcPts val="500"/>
        </a:spcBef>
        <a:buFont typeface="Arial" panose="020B0604020202020204" pitchFamily="34" charset="0"/>
        <a:buChar char="•"/>
        <a:tabLst/>
        <a:defRPr sz="1200" kern="1200">
          <a:solidFill>
            <a:schemeClr val="tx1"/>
          </a:solidFill>
          <a:latin typeface="+mn-lt"/>
          <a:ea typeface="+mn-ea"/>
          <a:cs typeface="+mn-cs"/>
        </a:defRPr>
      </a:lvl3pPr>
      <a:lvl4pPr marL="571500" indent="-109538" algn="l" defTabSz="914400" rtl="0" eaLnBrk="1" latinLnBrk="0" hangingPunct="1">
        <a:lnSpc>
          <a:spcPct val="90000"/>
        </a:lnSpc>
        <a:spcBef>
          <a:spcPts val="500"/>
        </a:spcBef>
        <a:buFont typeface="Arial" panose="020B0604020202020204" pitchFamily="34" charset="0"/>
        <a:buChar char="•"/>
        <a:tabLst/>
        <a:defRPr sz="1000" kern="1200">
          <a:solidFill>
            <a:schemeClr val="tx1"/>
          </a:solidFill>
          <a:latin typeface="+mn-lt"/>
          <a:ea typeface="+mn-ea"/>
          <a:cs typeface="+mn-cs"/>
        </a:defRPr>
      </a:lvl4pPr>
      <a:lvl5pPr marL="688975" indent="-117475" algn="l" defTabSz="914400" rtl="0" eaLnBrk="1" latinLnBrk="0" hangingPunct="1">
        <a:lnSpc>
          <a:spcPct val="90000"/>
        </a:lnSpc>
        <a:spcBef>
          <a:spcPts val="500"/>
        </a:spcBef>
        <a:buFont typeface="Arial" panose="020B0604020202020204" pitchFamily="34" charset="0"/>
        <a:buChar char="•"/>
        <a:tabLst/>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88">
          <p15:clr>
            <a:srgbClr val="F26B43"/>
          </p15:clr>
        </p15:guide>
        <p15:guide id="2" orient="horz" pos="288">
          <p15:clr>
            <a:srgbClr val="F26B43"/>
          </p15:clr>
        </p15:guide>
        <p15:guide id="3" orient="horz" pos="4032">
          <p15:clr>
            <a:srgbClr val="F26B43"/>
          </p15:clr>
        </p15:guide>
        <p15:guide id="4" pos="7392">
          <p15:clr>
            <a:srgbClr val="F26B43"/>
          </p15:clr>
        </p15:guide>
        <p15:guide id="5" orient="horz" pos="1056">
          <p15:clr>
            <a:srgbClr val="F26B43"/>
          </p15:clr>
        </p15:guide>
        <p15:guide id="6" orient="horz" pos="3888">
          <p15:clr>
            <a:srgbClr val="F26B43"/>
          </p15:clr>
        </p15:guide>
        <p15:guide id="7" orient="horz" pos="1152">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xml"/><Relationship Id="rId1" Type="http://schemas.openxmlformats.org/officeDocument/2006/relationships/slideLayout" Target="../slideLayouts/slideLayout9.xml"/><Relationship Id="rId5" Type="http://schemas.openxmlformats.org/officeDocument/2006/relationships/image" Target="../media/image32.png"/><Relationship Id="rId4" Type="http://schemas.openxmlformats.org/officeDocument/2006/relationships/image" Target="../media/image31.png"/></Relationships>
</file>

<file path=ppt/slides/_rels/slide13.xml.rels><?xml version="1.0" encoding="UTF-8" standalone="yes"?>
<Relationships xmlns="http://schemas.openxmlformats.org/package/2006/relationships"><Relationship Id="rId3" Type="http://schemas.openxmlformats.org/officeDocument/2006/relationships/hyperlink" Target="https://www.imm.dtu.dk/~masca/chisel-book.html" TargetMode="External"/><Relationship Id="rId7" Type="http://schemas.openxmlformats.org/officeDocument/2006/relationships/image" Target="../media/image33.jpeg"/><Relationship Id="rId2" Type="http://schemas.openxmlformats.org/officeDocument/2006/relationships/notesSlide" Target="../notesSlides/notesSlide7.xml"/><Relationship Id="rId1" Type="http://schemas.openxmlformats.org/officeDocument/2006/relationships/slideLayout" Target="../slideLayouts/slideLayout9.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hyperlink" Target="https://woset-workshop.github.io/WOSET2021.html#article-3" TargetMode="External"/><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hyperlink" Target="https://woset-workshop.github.io/WOSET2021.html#article-3" TargetMode="External"/><Relationship Id="rId2" Type="http://schemas.openxmlformats.org/officeDocument/2006/relationships/notesSlide" Target="../notesSlides/notesSlide9.xml"/><Relationship Id="rId1" Type="http://schemas.openxmlformats.org/officeDocument/2006/relationships/slideLayout" Target="../slideLayouts/slideLayout9.xml"/><Relationship Id="rId4" Type="http://schemas.openxmlformats.org/officeDocument/2006/relationships/image" Target="../media/image34.png"/></Relationships>
</file>

<file path=ppt/slides/_rels/slide17.xml.rels><?xml version="1.0" encoding="UTF-8" standalone="yes"?>
<Relationships xmlns="http://schemas.openxmlformats.org/package/2006/relationships"><Relationship Id="rId3" Type="http://schemas.openxmlformats.org/officeDocument/2006/relationships/hyperlink" Target="https://www.chisel-lang.org/chisel3/docs/cookbooks/hierarchy.html" TargetMode="External"/><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hyperlink" Target="https://www.chisel-lang.org/chisel3/docs/cookbooks/hierarchy.html" TargetMode="External"/><Relationship Id="rId2" Type="http://schemas.openxmlformats.org/officeDocument/2006/relationships/notesSlide" Target="../notesSlides/notesSlide11.xml"/><Relationship Id="rId1" Type="http://schemas.openxmlformats.org/officeDocument/2006/relationships/slideLayout" Target="../slideLayouts/slideLayout9.xml"/><Relationship Id="rId4" Type="http://schemas.openxmlformats.org/officeDocument/2006/relationships/image" Target="../media/image35.png"/></Relationships>
</file>

<file path=ppt/slides/_rels/slide19.xml.rels><?xml version="1.0" encoding="UTF-8" standalone="yes"?>
<Relationships xmlns="http://schemas.openxmlformats.org/package/2006/relationships"><Relationship Id="rId3" Type="http://schemas.openxmlformats.org/officeDocument/2006/relationships/hyperlink" Target="https://www.chisel-lang.org/chisel3/docs/cookbooks/hierarchy.html" TargetMode="External"/><Relationship Id="rId2" Type="http://schemas.openxmlformats.org/officeDocument/2006/relationships/notesSlide" Target="../notesSlides/notesSlide12.xml"/><Relationship Id="rId1" Type="http://schemas.openxmlformats.org/officeDocument/2006/relationships/slideLayout" Target="../slideLayouts/slideLayout9.xml"/><Relationship Id="rId5" Type="http://schemas.openxmlformats.org/officeDocument/2006/relationships/image" Target="../media/image36.png"/><Relationship Id="rId4" Type="http://schemas.openxmlformats.org/officeDocument/2006/relationships/image" Target="../media/image3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hyperlink" Target="https://www.chisel-lang.org/chisel3/docs/explanations/dataview.html" TargetMode="External"/><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hyperlink" Target="https://www.chisel-lang.org/chisel3/docs/explanations/dataview.html" TargetMode="External"/><Relationship Id="rId2" Type="http://schemas.openxmlformats.org/officeDocument/2006/relationships/notesSlide" Target="../notesSlides/notesSlide14.xml"/><Relationship Id="rId1" Type="http://schemas.openxmlformats.org/officeDocument/2006/relationships/slideLayout" Target="../slideLayouts/slideLayout9.xml"/><Relationship Id="rId4" Type="http://schemas.openxmlformats.org/officeDocument/2006/relationships/image" Target="../media/image37.png"/></Relationships>
</file>

<file path=ppt/slides/_rels/slide22.xml.rels><?xml version="1.0" encoding="UTF-8" standalone="yes"?>
<Relationships xmlns="http://schemas.openxmlformats.org/package/2006/relationships"><Relationship Id="rId3" Type="http://schemas.openxmlformats.org/officeDocument/2006/relationships/hyperlink" Target="https://www.chisel-lang.org/chisel3/docs/explanations/dataview.html" TargetMode="External"/><Relationship Id="rId2" Type="http://schemas.openxmlformats.org/officeDocument/2006/relationships/notesSlide" Target="../notesSlides/notesSlide15.xml"/><Relationship Id="rId1" Type="http://schemas.openxmlformats.org/officeDocument/2006/relationships/slideLayout" Target="../slideLayouts/slideLayout9.xml"/><Relationship Id="rId4" Type="http://schemas.openxmlformats.org/officeDocument/2006/relationships/image" Target="../media/image38.png"/></Relationships>
</file>

<file path=ppt/slides/_rels/slide23.xml.rels><?xml version="1.0" encoding="UTF-8" standalone="yes"?>
<Relationships xmlns="http://schemas.openxmlformats.org/package/2006/relationships"><Relationship Id="rId3" Type="http://schemas.openxmlformats.org/officeDocument/2006/relationships/hyperlink" Target="https://www.chisel-lang.org/chisel3/docs/explanations/dataview.html" TargetMode="External"/><Relationship Id="rId2" Type="http://schemas.openxmlformats.org/officeDocument/2006/relationships/notesSlide" Target="../notesSlides/notesSlide16.xml"/><Relationship Id="rId1" Type="http://schemas.openxmlformats.org/officeDocument/2006/relationships/slideLayout" Target="../slideLayouts/slideLayout9.xml"/><Relationship Id="rId4" Type="http://schemas.openxmlformats.org/officeDocument/2006/relationships/image" Target="../media/image39.png"/></Relationships>
</file>

<file path=ppt/slides/_rels/slide24.xml.rels><?xml version="1.0" encoding="UTF-8" standalone="yes"?>
<Relationships xmlns="http://schemas.openxmlformats.org/package/2006/relationships"><Relationship Id="rId3" Type="http://schemas.openxmlformats.org/officeDocument/2006/relationships/hyperlink" Target="https://www.chisel-lang.org/chisel3/docs/explanations/dataview.html" TargetMode="External"/><Relationship Id="rId2" Type="http://schemas.openxmlformats.org/officeDocument/2006/relationships/notesSlide" Target="../notesSlides/notesSlide17.xml"/><Relationship Id="rId1" Type="http://schemas.openxmlformats.org/officeDocument/2006/relationships/slideLayout" Target="../slideLayouts/slideLayout9.xml"/><Relationship Id="rId5" Type="http://schemas.openxmlformats.org/officeDocument/2006/relationships/image" Target="../media/image41.png"/><Relationship Id="rId4" Type="http://schemas.openxmlformats.org/officeDocument/2006/relationships/image" Target="../media/image40.png"/></Relationships>
</file>

<file path=ppt/slides/_rels/slide25.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10.png"/><Relationship Id="rId18" Type="http://schemas.openxmlformats.org/officeDocument/2006/relationships/image" Target="../media/image27.png"/><Relationship Id="rId3" Type="http://schemas.openxmlformats.org/officeDocument/2006/relationships/image" Target="../media/image13.png"/><Relationship Id="rId7" Type="http://schemas.openxmlformats.org/officeDocument/2006/relationships/image" Target="../media/image17.png"/><Relationship Id="rId12" Type="http://schemas.openxmlformats.org/officeDocument/2006/relationships/image" Target="../media/image22.png"/><Relationship Id="rId17" Type="http://schemas.openxmlformats.org/officeDocument/2006/relationships/image" Target="../media/image26.png"/><Relationship Id="rId2" Type="http://schemas.openxmlformats.org/officeDocument/2006/relationships/notesSlide" Target="../notesSlides/notesSlide18.xml"/><Relationship Id="rId16" Type="http://schemas.openxmlformats.org/officeDocument/2006/relationships/image" Target="../media/image25.png"/><Relationship Id="rId1" Type="http://schemas.openxmlformats.org/officeDocument/2006/relationships/slideLayout" Target="../slideLayouts/slideLayout9.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5" Type="http://schemas.openxmlformats.org/officeDocument/2006/relationships/image" Target="../media/image24.jpg"/><Relationship Id="rId10" Type="http://schemas.openxmlformats.org/officeDocument/2006/relationships/image" Target="../media/image20.png"/><Relationship Id="rId19" Type="http://schemas.openxmlformats.org/officeDocument/2006/relationships/image" Target="../media/image42.png"/><Relationship Id="rId4" Type="http://schemas.openxmlformats.org/officeDocument/2006/relationships/image" Target="../media/image14.png"/><Relationship Id="rId9" Type="http://schemas.openxmlformats.org/officeDocument/2006/relationships/image" Target="../media/image19.png"/><Relationship Id="rId14" Type="http://schemas.openxmlformats.org/officeDocument/2006/relationships/image" Target="../media/image23.png"/></Relationships>
</file>

<file path=ppt/slides/_rels/slide26.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10.png"/><Relationship Id="rId18" Type="http://schemas.openxmlformats.org/officeDocument/2006/relationships/image" Target="../media/image27.png"/><Relationship Id="rId3" Type="http://schemas.openxmlformats.org/officeDocument/2006/relationships/image" Target="../media/image13.png"/><Relationship Id="rId21" Type="http://schemas.openxmlformats.org/officeDocument/2006/relationships/image" Target="../media/image44.svg"/><Relationship Id="rId7" Type="http://schemas.openxmlformats.org/officeDocument/2006/relationships/image" Target="../media/image17.png"/><Relationship Id="rId12" Type="http://schemas.openxmlformats.org/officeDocument/2006/relationships/image" Target="../media/image22.png"/><Relationship Id="rId17" Type="http://schemas.openxmlformats.org/officeDocument/2006/relationships/image" Target="../media/image26.png"/><Relationship Id="rId2" Type="http://schemas.openxmlformats.org/officeDocument/2006/relationships/notesSlide" Target="../notesSlides/notesSlide19.xml"/><Relationship Id="rId16" Type="http://schemas.openxmlformats.org/officeDocument/2006/relationships/image" Target="../media/image25.png"/><Relationship Id="rId20" Type="http://schemas.openxmlformats.org/officeDocument/2006/relationships/image" Target="../media/image43.png"/><Relationship Id="rId1" Type="http://schemas.openxmlformats.org/officeDocument/2006/relationships/slideLayout" Target="../slideLayouts/slideLayout9.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5" Type="http://schemas.openxmlformats.org/officeDocument/2006/relationships/image" Target="../media/image24.jpg"/><Relationship Id="rId10" Type="http://schemas.openxmlformats.org/officeDocument/2006/relationships/image" Target="../media/image20.png"/><Relationship Id="rId19" Type="http://schemas.openxmlformats.org/officeDocument/2006/relationships/image" Target="../media/image42.png"/><Relationship Id="rId4" Type="http://schemas.openxmlformats.org/officeDocument/2006/relationships/image" Target="../media/image14.png"/><Relationship Id="rId9" Type="http://schemas.openxmlformats.org/officeDocument/2006/relationships/image" Target="../media/image19.png"/><Relationship Id="rId14" Type="http://schemas.openxmlformats.org/officeDocument/2006/relationships/image" Target="../media/image23.png"/><Relationship Id="rId22" Type="http://schemas.openxmlformats.org/officeDocument/2006/relationships/image" Target="../media/image45.png"/></Relationships>
</file>

<file path=ppt/slides/_rels/slide27.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10.png"/><Relationship Id="rId18" Type="http://schemas.openxmlformats.org/officeDocument/2006/relationships/image" Target="../media/image27.png"/><Relationship Id="rId3" Type="http://schemas.openxmlformats.org/officeDocument/2006/relationships/image" Target="../media/image13.png"/><Relationship Id="rId21" Type="http://schemas.openxmlformats.org/officeDocument/2006/relationships/image" Target="../media/image44.svg"/><Relationship Id="rId7" Type="http://schemas.openxmlformats.org/officeDocument/2006/relationships/image" Target="../media/image17.png"/><Relationship Id="rId12" Type="http://schemas.openxmlformats.org/officeDocument/2006/relationships/image" Target="../media/image22.png"/><Relationship Id="rId17" Type="http://schemas.openxmlformats.org/officeDocument/2006/relationships/image" Target="../media/image26.png"/><Relationship Id="rId2" Type="http://schemas.openxmlformats.org/officeDocument/2006/relationships/notesSlide" Target="../notesSlides/notesSlide20.xml"/><Relationship Id="rId16" Type="http://schemas.openxmlformats.org/officeDocument/2006/relationships/image" Target="../media/image25.png"/><Relationship Id="rId20" Type="http://schemas.openxmlformats.org/officeDocument/2006/relationships/image" Target="../media/image43.png"/><Relationship Id="rId1" Type="http://schemas.openxmlformats.org/officeDocument/2006/relationships/slideLayout" Target="../slideLayouts/slideLayout9.xml"/><Relationship Id="rId6" Type="http://schemas.openxmlformats.org/officeDocument/2006/relationships/image" Target="../media/image16.png"/><Relationship Id="rId11" Type="http://schemas.openxmlformats.org/officeDocument/2006/relationships/image" Target="../media/image21.png"/><Relationship Id="rId24" Type="http://schemas.openxmlformats.org/officeDocument/2006/relationships/image" Target="../media/image47.png"/><Relationship Id="rId5" Type="http://schemas.openxmlformats.org/officeDocument/2006/relationships/image" Target="../media/image15.png"/><Relationship Id="rId15" Type="http://schemas.openxmlformats.org/officeDocument/2006/relationships/image" Target="../media/image24.jpg"/><Relationship Id="rId23" Type="http://schemas.openxmlformats.org/officeDocument/2006/relationships/image" Target="../media/image45.png"/><Relationship Id="rId10" Type="http://schemas.openxmlformats.org/officeDocument/2006/relationships/image" Target="../media/image20.png"/><Relationship Id="rId19" Type="http://schemas.openxmlformats.org/officeDocument/2006/relationships/image" Target="../media/image42.png"/><Relationship Id="rId4" Type="http://schemas.openxmlformats.org/officeDocument/2006/relationships/image" Target="../media/image14.png"/><Relationship Id="rId9" Type="http://schemas.openxmlformats.org/officeDocument/2006/relationships/image" Target="../media/image19.png"/><Relationship Id="rId14" Type="http://schemas.openxmlformats.org/officeDocument/2006/relationships/image" Target="../media/image23.png"/><Relationship Id="rId22" Type="http://schemas.openxmlformats.org/officeDocument/2006/relationships/image" Target="../media/image46.png"/></Relationships>
</file>

<file path=ppt/slides/_rels/slide2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1.xml"/><Relationship Id="rId1" Type="http://schemas.openxmlformats.org/officeDocument/2006/relationships/slideLayout" Target="../slideLayouts/slideLayout9.xml"/><Relationship Id="rId4" Type="http://schemas.openxmlformats.org/officeDocument/2006/relationships/image" Target="../media/image48.png"/></Relationships>
</file>

<file path=ppt/slides/_rels/slide2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2.xml"/><Relationship Id="rId1" Type="http://schemas.openxmlformats.org/officeDocument/2006/relationships/slideLayout" Target="../slideLayouts/slideLayout9.xml"/><Relationship Id="rId4" Type="http://schemas.openxmlformats.org/officeDocument/2006/relationships/image" Target="../media/image50.sv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14.xml"/><Relationship Id="rId5" Type="http://schemas.openxmlformats.org/officeDocument/2006/relationships/image" Target="../media/image54.png"/><Relationship Id="rId4" Type="http://schemas.openxmlformats.org/officeDocument/2006/relationships/image" Target="../media/image53.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5.xml"/><Relationship Id="rId1" Type="http://schemas.openxmlformats.org/officeDocument/2006/relationships/slideLayout" Target="../slideLayouts/slideLayout9.xml"/><Relationship Id="rId4" Type="http://schemas.openxmlformats.org/officeDocument/2006/relationships/image" Target="../media/image56.png"/></Relationships>
</file>

<file path=ppt/slides/_rels/slide3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13.xml"/><Relationship Id="rId5" Type="http://schemas.openxmlformats.org/officeDocument/2006/relationships/image" Target="../media/image60.png"/><Relationship Id="rId4" Type="http://schemas.openxmlformats.org/officeDocument/2006/relationships/image" Target="../media/image59.png"/></Relationships>
</file>

<file path=ppt/slides/_rels/slide3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6.xml"/><Relationship Id="rId1" Type="http://schemas.openxmlformats.org/officeDocument/2006/relationships/slideLayout" Target="../slideLayouts/slideLayout17.xml"/><Relationship Id="rId5" Type="http://schemas.openxmlformats.org/officeDocument/2006/relationships/image" Target="../media/image64.png"/><Relationship Id="rId4" Type="http://schemas.openxmlformats.org/officeDocument/2006/relationships/image" Target="../media/image63.png"/></Relationships>
</file>

<file path=ppt/slides/_rels/slide3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7.xml"/><Relationship Id="rId1" Type="http://schemas.openxmlformats.org/officeDocument/2006/relationships/slideLayout" Target="../slideLayouts/slideLayout1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10.png"/><Relationship Id="rId18" Type="http://schemas.openxmlformats.org/officeDocument/2006/relationships/image" Target="../media/image27.png"/><Relationship Id="rId3" Type="http://schemas.openxmlformats.org/officeDocument/2006/relationships/image" Target="../media/image13.png"/><Relationship Id="rId7" Type="http://schemas.openxmlformats.org/officeDocument/2006/relationships/image" Target="../media/image17.png"/><Relationship Id="rId12" Type="http://schemas.openxmlformats.org/officeDocument/2006/relationships/image" Target="../media/image22.png"/><Relationship Id="rId17" Type="http://schemas.openxmlformats.org/officeDocument/2006/relationships/image" Target="../media/image26.png"/><Relationship Id="rId2" Type="http://schemas.openxmlformats.org/officeDocument/2006/relationships/notesSlide" Target="../notesSlides/notesSlide5.xml"/><Relationship Id="rId16" Type="http://schemas.openxmlformats.org/officeDocument/2006/relationships/image" Target="../media/image25.png"/><Relationship Id="rId20" Type="http://schemas.openxmlformats.org/officeDocument/2006/relationships/image" Target="../media/image29.svg"/><Relationship Id="rId1" Type="http://schemas.openxmlformats.org/officeDocument/2006/relationships/slideLayout" Target="../slideLayouts/slideLayout7.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5" Type="http://schemas.openxmlformats.org/officeDocument/2006/relationships/image" Target="../media/image24.jpg"/><Relationship Id="rId10" Type="http://schemas.openxmlformats.org/officeDocument/2006/relationships/image" Target="../media/image20.png"/><Relationship Id="rId19" Type="http://schemas.openxmlformats.org/officeDocument/2006/relationships/image" Target="../media/image28.png"/><Relationship Id="rId4" Type="http://schemas.openxmlformats.org/officeDocument/2006/relationships/image" Target="../media/image14.png"/><Relationship Id="rId9" Type="http://schemas.openxmlformats.org/officeDocument/2006/relationships/image" Target="../media/image19.png"/><Relationship Id="rId14" Type="http://schemas.openxmlformats.org/officeDocument/2006/relationships/image" Target="../media/image2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E88829-C05B-2843-8B42-4AA8B6856A10}"/>
              </a:ext>
            </a:extLst>
          </p:cNvPr>
          <p:cNvSpPr>
            <a:spLocks noGrp="1"/>
          </p:cNvSpPr>
          <p:nvPr>
            <p:ph type="ctrTitle"/>
          </p:nvPr>
        </p:nvSpPr>
        <p:spPr>
          <a:xfrm>
            <a:off x="457200" y="2869323"/>
            <a:ext cx="9866376" cy="1737601"/>
          </a:xfrm>
        </p:spPr>
        <p:txBody>
          <a:bodyPr anchor="ctr"/>
          <a:lstStyle/>
          <a:p>
            <a:r>
              <a:rPr lang="en-US" sz="5400" dirty="0"/>
              <a:t>Chisel and FIRRTL for next-generation SoC designs</a:t>
            </a:r>
          </a:p>
        </p:txBody>
      </p:sp>
      <p:sp>
        <p:nvSpPr>
          <p:cNvPr id="3" name="Subtitle 2">
            <a:extLst>
              <a:ext uri="{FF2B5EF4-FFF2-40B4-BE49-F238E27FC236}">
                <a16:creationId xmlns:a16="http://schemas.microsoft.com/office/drawing/2014/main" id="{62DC720B-594E-1640-88E6-7F37DBD433D3}"/>
              </a:ext>
            </a:extLst>
          </p:cNvPr>
          <p:cNvSpPr>
            <a:spLocks noGrp="1"/>
          </p:cNvSpPr>
          <p:nvPr>
            <p:ph type="subTitle" idx="1"/>
          </p:nvPr>
        </p:nvSpPr>
        <p:spPr/>
        <p:txBody>
          <a:bodyPr/>
          <a:lstStyle/>
          <a:p>
            <a:r>
              <a:rPr lang="en-US" dirty="0">
                <a:solidFill>
                  <a:schemeClr val="tx2"/>
                </a:solidFill>
              </a:rPr>
              <a:t>Jack Koenig</a:t>
            </a:r>
            <a:br>
              <a:rPr lang="en-US" dirty="0">
                <a:solidFill>
                  <a:schemeClr val="tx2"/>
                </a:solidFill>
              </a:rPr>
            </a:br>
            <a:r>
              <a:rPr lang="en-US" dirty="0" err="1">
                <a:solidFill>
                  <a:schemeClr val="tx2"/>
                </a:solidFill>
              </a:rPr>
              <a:t>SiFive</a:t>
            </a:r>
            <a:br>
              <a:rPr lang="en-US" dirty="0">
                <a:solidFill>
                  <a:schemeClr val="tx2"/>
                </a:solidFill>
              </a:rPr>
            </a:br>
            <a:r>
              <a:rPr lang="en-US" dirty="0">
                <a:solidFill>
                  <a:schemeClr val="tx2"/>
                </a:solidFill>
              </a:rPr>
              <a:t>CWG TAC Member</a:t>
            </a:r>
          </a:p>
        </p:txBody>
      </p:sp>
      <p:sp>
        <p:nvSpPr>
          <p:cNvPr id="6" name="Date Placeholder 5">
            <a:extLst>
              <a:ext uri="{FF2B5EF4-FFF2-40B4-BE49-F238E27FC236}">
                <a16:creationId xmlns:a16="http://schemas.microsoft.com/office/drawing/2014/main" id="{9BAD6006-024B-9440-9143-D553BA3FEBC3}"/>
              </a:ext>
            </a:extLst>
          </p:cNvPr>
          <p:cNvSpPr>
            <a:spLocks noGrp="1"/>
          </p:cNvSpPr>
          <p:nvPr>
            <p:ph type="dt" sz="half" idx="2"/>
          </p:nvPr>
        </p:nvSpPr>
        <p:spPr>
          <a:xfrm>
            <a:off x="930002" y="6400800"/>
            <a:ext cx="689674" cy="457200"/>
          </a:xfrm>
        </p:spPr>
        <p:txBody>
          <a:bodyPr/>
          <a:lstStyle/>
          <a:p>
            <a:fld id="{48A1D592-F653-0A40-867C-9AFC21A68F8A}" type="datetime1">
              <a:rPr lang="en-US" smtClean="0"/>
              <a:pPr/>
              <a:t>4/19/22</a:t>
            </a:fld>
            <a:endParaRPr lang="en-US" dirty="0"/>
          </a:p>
        </p:txBody>
      </p:sp>
      <p:sp>
        <p:nvSpPr>
          <p:cNvPr id="4" name="Footer Placeholder 3">
            <a:extLst>
              <a:ext uri="{FF2B5EF4-FFF2-40B4-BE49-F238E27FC236}">
                <a16:creationId xmlns:a16="http://schemas.microsoft.com/office/drawing/2014/main" id="{FF5F5059-91FF-0049-933D-7F6EE7A0D8A5}"/>
              </a:ext>
            </a:extLst>
          </p:cNvPr>
          <p:cNvSpPr>
            <a:spLocks noGrp="1"/>
          </p:cNvSpPr>
          <p:nvPr>
            <p:ph type="ftr" sz="quarter" idx="3"/>
          </p:nvPr>
        </p:nvSpPr>
        <p:spPr>
          <a:xfrm>
            <a:off x="1645713" y="6400800"/>
            <a:ext cx="4572000" cy="457200"/>
          </a:xfrm>
        </p:spPr>
        <p:txBody>
          <a:bodyPr/>
          <a:lstStyle/>
          <a:p>
            <a:endParaRPr lang="en-US" dirty="0"/>
          </a:p>
        </p:txBody>
      </p:sp>
      <p:sp>
        <p:nvSpPr>
          <p:cNvPr id="5" name="Slide Number Placeholder 4">
            <a:extLst>
              <a:ext uri="{FF2B5EF4-FFF2-40B4-BE49-F238E27FC236}">
                <a16:creationId xmlns:a16="http://schemas.microsoft.com/office/drawing/2014/main" id="{9C0ABDE3-6F45-5142-8141-2F08EBFE94D7}"/>
              </a:ext>
            </a:extLst>
          </p:cNvPr>
          <p:cNvSpPr>
            <a:spLocks noGrp="1"/>
          </p:cNvSpPr>
          <p:nvPr>
            <p:ph type="sldNum" sz="quarter" idx="4"/>
          </p:nvPr>
        </p:nvSpPr>
        <p:spPr>
          <a:xfrm>
            <a:off x="457200" y="6400800"/>
            <a:ext cx="455907" cy="457200"/>
          </a:xfrm>
        </p:spPr>
        <p:txBody>
          <a:bodyPr/>
          <a:lstStyle/>
          <a:p>
            <a:fld id="{3C7A2F6F-4F64-7749-92C0-96B58F4FF395}" type="slidenum">
              <a:rPr lang="en-US" smtClean="0"/>
              <a:pPr/>
              <a:t>1</a:t>
            </a:fld>
            <a:endParaRPr lang="en-US" dirty="0"/>
          </a:p>
        </p:txBody>
      </p:sp>
    </p:spTree>
    <p:extLst>
      <p:ext uri="{BB962C8B-B14F-4D97-AF65-F5344CB8AC3E}">
        <p14:creationId xmlns:p14="http://schemas.microsoft.com/office/powerpoint/2010/main" val="2436842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9B7C7C-CF89-1A48-B215-7DC99A39948C}"/>
              </a:ext>
            </a:extLst>
          </p:cNvPr>
          <p:cNvSpPr>
            <a:spLocks noGrp="1"/>
          </p:cNvSpPr>
          <p:nvPr>
            <p:ph type="title"/>
          </p:nvPr>
        </p:nvSpPr>
        <p:spPr/>
        <p:txBody>
          <a:bodyPr/>
          <a:lstStyle/>
          <a:p>
            <a:r>
              <a:rPr lang="en-US" dirty="0"/>
              <a:t>Projects of the Chisel Working Group</a:t>
            </a:r>
          </a:p>
        </p:txBody>
      </p:sp>
      <p:sp>
        <p:nvSpPr>
          <p:cNvPr id="3" name="Content Placeholder 2">
            <a:extLst>
              <a:ext uri="{FF2B5EF4-FFF2-40B4-BE49-F238E27FC236}">
                <a16:creationId xmlns:a16="http://schemas.microsoft.com/office/drawing/2014/main" id="{C80961E0-107C-AA4E-A017-216792A4099C}"/>
              </a:ext>
            </a:extLst>
          </p:cNvPr>
          <p:cNvSpPr>
            <a:spLocks noGrp="1"/>
          </p:cNvSpPr>
          <p:nvPr>
            <p:ph sz="quarter" idx="10"/>
          </p:nvPr>
        </p:nvSpPr>
        <p:spPr/>
        <p:txBody>
          <a:bodyPr/>
          <a:lstStyle/>
          <a:p>
            <a:r>
              <a:rPr lang="en-US" dirty="0"/>
              <a:t>Chisel 3</a:t>
            </a:r>
          </a:p>
          <a:p>
            <a:r>
              <a:rPr lang="en-US" dirty="0"/>
              <a:t>FIRRTL</a:t>
            </a:r>
          </a:p>
          <a:p>
            <a:r>
              <a:rPr lang="en-US" dirty="0" err="1"/>
              <a:t>ChiselTest</a:t>
            </a:r>
            <a:r>
              <a:rPr lang="en-US" dirty="0"/>
              <a:t> (formerly Chisel Testers 2)</a:t>
            </a:r>
          </a:p>
          <a:p>
            <a:r>
              <a:rPr lang="en-US" dirty="0"/>
              <a:t>Treadle</a:t>
            </a:r>
          </a:p>
          <a:p>
            <a:r>
              <a:rPr lang="en-US" dirty="0"/>
              <a:t>Chisel Bootcamp</a:t>
            </a:r>
          </a:p>
          <a:p>
            <a:r>
              <a:rPr lang="en-US" dirty="0"/>
              <a:t>Chisel Template</a:t>
            </a:r>
          </a:p>
          <a:p>
            <a:pPr marL="0" indent="0">
              <a:buNone/>
            </a:pPr>
            <a:endParaRPr lang="en-US" dirty="0"/>
          </a:p>
          <a:p>
            <a:r>
              <a:rPr lang="en-US" dirty="0">
                <a:solidFill>
                  <a:schemeClr val="tx1">
                    <a:lumMod val="75000"/>
                    <a:lumOff val="25000"/>
                  </a:schemeClr>
                </a:solidFill>
              </a:rPr>
              <a:t>Chisel </a:t>
            </a:r>
            <a:r>
              <a:rPr lang="en-US" dirty="0" err="1">
                <a:solidFill>
                  <a:schemeClr val="tx1">
                    <a:lumMod val="75000"/>
                    <a:lumOff val="25000"/>
                  </a:schemeClr>
                </a:solidFill>
              </a:rPr>
              <a:t>IOTesters</a:t>
            </a:r>
            <a:endParaRPr lang="en-US" dirty="0">
              <a:solidFill>
                <a:schemeClr val="tx1">
                  <a:lumMod val="75000"/>
                  <a:lumOff val="25000"/>
                </a:schemeClr>
              </a:solidFill>
            </a:endParaRPr>
          </a:p>
          <a:p>
            <a:r>
              <a:rPr lang="en-US" dirty="0">
                <a:solidFill>
                  <a:schemeClr val="tx1">
                    <a:lumMod val="75000"/>
                    <a:lumOff val="25000"/>
                  </a:schemeClr>
                </a:solidFill>
              </a:rPr>
              <a:t>DSP Tools</a:t>
            </a:r>
          </a:p>
          <a:p>
            <a:r>
              <a:rPr lang="en-US" dirty="0" err="1">
                <a:solidFill>
                  <a:schemeClr val="tx1">
                    <a:lumMod val="75000"/>
                    <a:lumOff val="25000"/>
                  </a:schemeClr>
                </a:solidFill>
              </a:rPr>
              <a:t>Diagrammer</a:t>
            </a:r>
            <a:endParaRPr lang="en-US" dirty="0">
              <a:solidFill>
                <a:schemeClr val="tx1">
                  <a:lumMod val="75000"/>
                  <a:lumOff val="25000"/>
                </a:schemeClr>
              </a:solidFill>
            </a:endParaRPr>
          </a:p>
          <a:p>
            <a:endParaRPr lang="en-US" dirty="0"/>
          </a:p>
          <a:p>
            <a:endParaRPr lang="en-US" dirty="0"/>
          </a:p>
        </p:txBody>
      </p:sp>
      <p:sp>
        <p:nvSpPr>
          <p:cNvPr id="4" name="Date Placeholder 3">
            <a:extLst>
              <a:ext uri="{FF2B5EF4-FFF2-40B4-BE49-F238E27FC236}">
                <a16:creationId xmlns:a16="http://schemas.microsoft.com/office/drawing/2014/main" id="{2C0B59E7-96D2-324A-9EBE-A024A82E99B2}"/>
              </a:ext>
            </a:extLst>
          </p:cNvPr>
          <p:cNvSpPr>
            <a:spLocks noGrp="1"/>
          </p:cNvSpPr>
          <p:nvPr>
            <p:ph type="dt" sz="half" idx="2"/>
          </p:nvPr>
        </p:nvSpPr>
        <p:spPr/>
        <p:txBody>
          <a:bodyPr/>
          <a:lstStyle/>
          <a:p>
            <a:fld id="{7C318FAD-E245-CB44-8789-84AF86E715AD}" type="datetime1">
              <a:rPr lang="en-US" smtClean="0"/>
              <a:pPr/>
              <a:t>4/19/22</a:t>
            </a:fld>
            <a:endParaRPr lang="en-US" dirty="0"/>
          </a:p>
        </p:txBody>
      </p:sp>
      <p:sp>
        <p:nvSpPr>
          <p:cNvPr id="5" name="Footer Placeholder 4">
            <a:extLst>
              <a:ext uri="{FF2B5EF4-FFF2-40B4-BE49-F238E27FC236}">
                <a16:creationId xmlns:a16="http://schemas.microsoft.com/office/drawing/2014/main" id="{3270763C-12B3-2F42-86E4-AC9BAE0480C2}"/>
              </a:ext>
            </a:extLst>
          </p:cNvPr>
          <p:cNvSpPr>
            <a:spLocks noGrp="1"/>
          </p:cNvSpPr>
          <p:nvPr>
            <p:ph type="ftr" sz="quarter" idx="3"/>
          </p:nvPr>
        </p:nvSpPr>
        <p:spPr/>
        <p:txBody>
          <a:bodyPr/>
          <a:lstStyle/>
          <a:p>
            <a:endParaRPr lang="en-US" dirty="0"/>
          </a:p>
        </p:txBody>
      </p:sp>
      <p:sp>
        <p:nvSpPr>
          <p:cNvPr id="6" name="Slide Number Placeholder 5">
            <a:extLst>
              <a:ext uri="{FF2B5EF4-FFF2-40B4-BE49-F238E27FC236}">
                <a16:creationId xmlns:a16="http://schemas.microsoft.com/office/drawing/2014/main" id="{2C4580B5-DF77-AC47-8842-1934D7EC5D10}"/>
              </a:ext>
            </a:extLst>
          </p:cNvPr>
          <p:cNvSpPr>
            <a:spLocks noGrp="1"/>
          </p:cNvSpPr>
          <p:nvPr>
            <p:ph type="sldNum" sz="quarter" idx="4"/>
          </p:nvPr>
        </p:nvSpPr>
        <p:spPr/>
        <p:txBody>
          <a:bodyPr/>
          <a:lstStyle/>
          <a:p>
            <a:fld id="{3C7A2F6F-4F64-7749-92C0-96B58F4FF395}" type="slidenum">
              <a:rPr lang="en-US" smtClean="0"/>
              <a:pPr/>
              <a:t>10</a:t>
            </a:fld>
            <a:endParaRPr lang="en-US" dirty="0"/>
          </a:p>
        </p:txBody>
      </p:sp>
    </p:spTree>
    <p:extLst>
      <p:ext uri="{BB962C8B-B14F-4D97-AF65-F5344CB8AC3E}">
        <p14:creationId xmlns:p14="http://schemas.microsoft.com/office/powerpoint/2010/main" val="9832474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99FCA7-B2A6-6644-9126-FBA1C5E5B371}"/>
              </a:ext>
            </a:extLst>
          </p:cNvPr>
          <p:cNvSpPr>
            <a:spLocks noGrp="1"/>
          </p:cNvSpPr>
          <p:nvPr>
            <p:ph type="ctrTitle"/>
          </p:nvPr>
        </p:nvSpPr>
        <p:spPr/>
        <p:txBody>
          <a:bodyPr anchor="ctr"/>
          <a:lstStyle/>
          <a:p>
            <a:r>
              <a:rPr lang="en-US" dirty="0"/>
              <a:t>Highlights</a:t>
            </a:r>
          </a:p>
        </p:txBody>
      </p:sp>
      <p:sp>
        <p:nvSpPr>
          <p:cNvPr id="3" name="Subtitle 2">
            <a:extLst>
              <a:ext uri="{FF2B5EF4-FFF2-40B4-BE49-F238E27FC236}">
                <a16:creationId xmlns:a16="http://schemas.microsoft.com/office/drawing/2014/main" id="{87F71861-9781-0848-9FF4-260A669953D9}"/>
              </a:ext>
            </a:extLst>
          </p:cNvPr>
          <p:cNvSpPr>
            <a:spLocks noGrp="1"/>
          </p:cNvSpPr>
          <p:nvPr>
            <p:ph type="subTitle" idx="1"/>
          </p:nvPr>
        </p:nvSpPr>
        <p:spPr/>
        <p:txBody>
          <a:bodyPr/>
          <a:lstStyle/>
          <a:p>
            <a:endParaRPr lang="en-US" dirty="0"/>
          </a:p>
        </p:txBody>
      </p:sp>
      <p:sp>
        <p:nvSpPr>
          <p:cNvPr id="4" name="Date Placeholder 3">
            <a:extLst>
              <a:ext uri="{FF2B5EF4-FFF2-40B4-BE49-F238E27FC236}">
                <a16:creationId xmlns:a16="http://schemas.microsoft.com/office/drawing/2014/main" id="{38C7D0D3-FFAC-D74F-AD1A-EF83E441C9D1}"/>
              </a:ext>
            </a:extLst>
          </p:cNvPr>
          <p:cNvSpPr>
            <a:spLocks noGrp="1"/>
          </p:cNvSpPr>
          <p:nvPr>
            <p:ph type="dt" sz="half" idx="2"/>
          </p:nvPr>
        </p:nvSpPr>
        <p:spPr/>
        <p:txBody>
          <a:bodyPr/>
          <a:lstStyle/>
          <a:p>
            <a:fld id="{7C318FAD-E245-CB44-8789-84AF86E715AD}" type="datetime1">
              <a:rPr lang="en-US" smtClean="0"/>
              <a:pPr/>
              <a:t>4/19/22</a:t>
            </a:fld>
            <a:endParaRPr lang="en-US" dirty="0"/>
          </a:p>
        </p:txBody>
      </p:sp>
      <p:sp>
        <p:nvSpPr>
          <p:cNvPr id="5" name="Footer Placeholder 4">
            <a:extLst>
              <a:ext uri="{FF2B5EF4-FFF2-40B4-BE49-F238E27FC236}">
                <a16:creationId xmlns:a16="http://schemas.microsoft.com/office/drawing/2014/main" id="{B39D1D79-2041-FB48-92DB-4550DDA874E5}"/>
              </a:ext>
            </a:extLst>
          </p:cNvPr>
          <p:cNvSpPr>
            <a:spLocks noGrp="1"/>
          </p:cNvSpPr>
          <p:nvPr>
            <p:ph type="ftr" sz="quarter" idx="3"/>
          </p:nvPr>
        </p:nvSpPr>
        <p:spPr/>
        <p:txBody>
          <a:bodyPr/>
          <a:lstStyle/>
          <a:p>
            <a:endParaRPr lang="en-US" dirty="0"/>
          </a:p>
        </p:txBody>
      </p:sp>
      <p:sp>
        <p:nvSpPr>
          <p:cNvPr id="6" name="Slide Number Placeholder 5">
            <a:extLst>
              <a:ext uri="{FF2B5EF4-FFF2-40B4-BE49-F238E27FC236}">
                <a16:creationId xmlns:a16="http://schemas.microsoft.com/office/drawing/2014/main" id="{CAC84CC1-D601-B24D-B5F1-A2179246C17A}"/>
              </a:ext>
            </a:extLst>
          </p:cNvPr>
          <p:cNvSpPr>
            <a:spLocks noGrp="1"/>
          </p:cNvSpPr>
          <p:nvPr>
            <p:ph type="sldNum" sz="quarter" idx="4"/>
          </p:nvPr>
        </p:nvSpPr>
        <p:spPr/>
        <p:txBody>
          <a:bodyPr/>
          <a:lstStyle/>
          <a:p>
            <a:fld id="{3C7A2F6F-4F64-7749-92C0-96B58F4FF395}" type="slidenum">
              <a:rPr lang="en-US" smtClean="0"/>
              <a:pPr/>
              <a:t>11</a:t>
            </a:fld>
            <a:endParaRPr lang="en-US" dirty="0"/>
          </a:p>
        </p:txBody>
      </p:sp>
    </p:spTree>
    <p:extLst>
      <p:ext uri="{BB962C8B-B14F-4D97-AF65-F5344CB8AC3E}">
        <p14:creationId xmlns:p14="http://schemas.microsoft.com/office/powerpoint/2010/main" val="31480550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25D620-7794-504D-9CBC-D955110A1D5F}"/>
              </a:ext>
            </a:extLst>
          </p:cNvPr>
          <p:cNvSpPr>
            <a:spLocks noGrp="1"/>
          </p:cNvSpPr>
          <p:nvPr>
            <p:ph type="title"/>
          </p:nvPr>
        </p:nvSpPr>
        <p:spPr/>
        <p:txBody>
          <a:bodyPr/>
          <a:lstStyle/>
          <a:p>
            <a:r>
              <a:rPr lang="en-US" dirty="0"/>
              <a:t>Chisel v3.5.0 – v3.5.2 Released!</a:t>
            </a:r>
          </a:p>
        </p:txBody>
      </p:sp>
      <p:sp>
        <p:nvSpPr>
          <p:cNvPr id="3" name="Content Placeholder 2">
            <a:extLst>
              <a:ext uri="{FF2B5EF4-FFF2-40B4-BE49-F238E27FC236}">
                <a16:creationId xmlns:a16="http://schemas.microsoft.com/office/drawing/2014/main" id="{BD4AAB46-880B-654C-94DD-E2A2EC21C1C3}"/>
              </a:ext>
            </a:extLst>
          </p:cNvPr>
          <p:cNvSpPr>
            <a:spLocks noGrp="1"/>
          </p:cNvSpPr>
          <p:nvPr>
            <p:ph sz="quarter" idx="10"/>
          </p:nvPr>
        </p:nvSpPr>
        <p:spPr/>
        <p:txBody>
          <a:bodyPr/>
          <a:lstStyle/>
          <a:p>
            <a:r>
              <a:rPr lang="en-US" dirty="0"/>
              <a:t>Lightning Highlights</a:t>
            </a:r>
            <a:endParaRPr lang="en-US" sz="1800" dirty="0"/>
          </a:p>
          <a:p>
            <a:pPr lvl="1"/>
            <a:r>
              <a:rPr lang="en-US" sz="1600" dirty="0" err="1"/>
              <a:t>Vec</a:t>
            </a:r>
            <a:r>
              <a:rPr lang="en-US" sz="1600" dirty="0"/>
              <a:t> literal support</a:t>
            </a:r>
          </a:p>
          <a:p>
            <a:pPr lvl="1"/>
            <a:r>
              <a:rPr lang="en-US" sz="1600" dirty="0"/>
              <a:t>Scala 2.13 support (2.11 EOL)</a:t>
            </a:r>
          </a:p>
          <a:p>
            <a:pPr lvl="1"/>
            <a:r>
              <a:rPr lang="en-US" sz="1600" dirty="0"/>
              <a:t>Decoder + minimizer API in chisel3.util (w/ Espresso integration)</a:t>
            </a:r>
          </a:p>
          <a:p>
            <a:pPr lvl="1"/>
            <a:r>
              <a:rPr lang="en-US" sz="1600" dirty="0"/>
              <a:t>Source locator compacting</a:t>
            </a:r>
          </a:p>
          <a:p>
            <a:pPr lvl="1"/>
            <a:r>
              <a:rPr lang="en-US" sz="1600" dirty="0"/>
              <a:t>Many performance improvements</a:t>
            </a:r>
          </a:p>
          <a:p>
            <a:pPr lvl="2"/>
            <a:r>
              <a:rPr lang="en-US" dirty="0"/>
              <a:t>Chisel ~40-50% faster, FIRRTL ~20% faster</a:t>
            </a:r>
          </a:p>
          <a:p>
            <a:pPr lvl="1"/>
            <a:r>
              <a:rPr lang="en-US" dirty="0"/>
              <a:t>New Utilities – Gray code, </a:t>
            </a:r>
            <a:r>
              <a:rPr lang="en-US" dirty="0" err="1"/>
              <a:t>scanLeftOr</a:t>
            </a:r>
            <a:endParaRPr lang="en-US" dirty="0"/>
          </a:p>
          <a:p>
            <a:pPr lvl="1"/>
            <a:r>
              <a:rPr lang="en-US" sz="1600" dirty="0"/>
              <a:t>RTL-IL backend</a:t>
            </a:r>
            <a:endParaRPr lang="en-US" dirty="0"/>
          </a:p>
          <a:p>
            <a:endParaRPr lang="en-US" dirty="0"/>
          </a:p>
        </p:txBody>
      </p:sp>
      <p:sp>
        <p:nvSpPr>
          <p:cNvPr id="4" name="Date Placeholder 3">
            <a:extLst>
              <a:ext uri="{FF2B5EF4-FFF2-40B4-BE49-F238E27FC236}">
                <a16:creationId xmlns:a16="http://schemas.microsoft.com/office/drawing/2014/main" id="{97900FF8-2325-5C47-BB79-FF3C337D2ED3}"/>
              </a:ext>
            </a:extLst>
          </p:cNvPr>
          <p:cNvSpPr>
            <a:spLocks noGrp="1"/>
          </p:cNvSpPr>
          <p:nvPr>
            <p:ph type="dt" sz="half" idx="2"/>
          </p:nvPr>
        </p:nvSpPr>
        <p:spPr/>
        <p:txBody>
          <a:bodyPr/>
          <a:lstStyle/>
          <a:p>
            <a:fld id="{7C318FAD-E245-CB44-8789-84AF86E715AD}" type="datetime1">
              <a:rPr lang="en-US" smtClean="0"/>
              <a:pPr/>
              <a:t>4/19/22</a:t>
            </a:fld>
            <a:endParaRPr lang="en-US" dirty="0"/>
          </a:p>
        </p:txBody>
      </p:sp>
      <p:sp>
        <p:nvSpPr>
          <p:cNvPr id="5" name="Footer Placeholder 4">
            <a:extLst>
              <a:ext uri="{FF2B5EF4-FFF2-40B4-BE49-F238E27FC236}">
                <a16:creationId xmlns:a16="http://schemas.microsoft.com/office/drawing/2014/main" id="{144774CC-9260-174C-B8DE-21149BB5C358}"/>
              </a:ext>
            </a:extLst>
          </p:cNvPr>
          <p:cNvSpPr>
            <a:spLocks noGrp="1"/>
          </p:cNvSpPr>
          <p:nvPr>
            <p:ph type="ftr" sz="quarter" idx="3"/>
          </p:nvPr>
        </p:nvSpPr>
        <p:spPr/>
        <p:txBody>
          <a:bodyPr/>
          <a:lstStyle/>
          <a:p>
            <a:endParaRPr lang="en-US" dirty="0"/>
          </a:p>
        </p:txBody>
      </p:sp>
      <p:sp>
        <p:nvSpPr>
          <p:cNvPr id="6" name="Slide Number Placeholder 5">
            <a:extLst>
              <a:ext uri="{FF2B5EF4-FFF2-40B4-BE49-F238E27FC236}">
                <a16:creationId xmlns:a16="http://schemas.microsoft.com/office/drawing/2014/main" id="{9FFA8F77-4020-EB40-A69F-A336CEBC3788}"/>
              </a:ext>
            </a:extLst>
          </p:cNvPr>
          <p:cNvSpPr>
            <a:spLocks noGrp="1"/>
          </p:cNvSpPr>
          <p:nvPr>
            <p:ph type="sldNum" sz="quarter" idx="4"/>
          </p:nvPr>
        </p:nvSpPr>
        <p:spPr/>
        <p:txBody>
          <a:bodyPr/>
          <a:lstStyle/>
          <a:p>
            <a:fld id="{3C7A2F6F-4F64-7749-92C0-96B58F4FF395}" type="slidenum">
              <a:rPr lang="en-US" smtClean="0"/>
              <a:pPr/>
              <a:t>12</a:t>
            </a:fld>
            <a:endParaRPr lang="en-US" dirty="0"/>
          </a:p>
        </p:txBody>
      </p:sp>
      <p:sp>
        <p:nvSpPr>
          <p:cNvPr id="7" name="TextBox 6">
            <a:extLst>
              <a:ext uri="{FF2B5EF4-FFF2-40B4-BE49-F238E27FC236}">
                <a16:creationId xmlns:a16="http://schemas.microsoft.com/office/drawing/2014/main" id="{A62D2202-57C4-8849-8CEE-2F191E29AB92}"/>
              </a:ext>
            </a:extLst>
          </p:cNvPr>
          <p:cNvSpPr txBox="1"/>
          <p:nvPr/>
        </p:nvSpPr>
        <p:spPr>
          <a:xfrm>
            <a:off x="464574" y="6040279"/>
            <a:ext cx="2502608" cy="307777"/>
          </a:xfrm>
          <a:prstGeom prst="rect">
            <a:avLst/>
          </a:prstGeom>
          <a:noFill/>
        </p:spPr>
        <p:txBody>
          <a:bodyPr wrap="none" rtlCol="0">
            <a:spAutoFit/>
          </a:bodyPr>
          <a:lstStyle/>
          <a:p>
            <a:r>
              <a:rPr lang="en-US" sz="1400" dirty="0"/>
              <a:t>See release notes on </a:t>
            </a:r>
            <a:r>
              <a:rPr lang="en-US" sz="1400" dirty="0" err="1"/>
              <a:t>Github</a:t>
            </a:r>
            <a:r>
              <a:rPr lang="en-US" sz="1400" dirty="0"/>
              <a:t>!</a:t>
            </a:r>
          </a:p>
        </p:txBody>
      </p:sp>
      <p:pic>
        <p:nvPicPr>
          <p:cNvPr id="8" name="Picture 7">
            <a:extLst>
              <a:ext uri="{FF2B5EF4-FFF2-40B4-BE49-F238E27FC236}">
                <a16:creationId xmlns:a16="http://schemas.microsoft.com/office/drawing/2014/main" id="{C2D16237-A1F2-EA81-6036-B0155BB5C929}"/>
              </a:ext>
            </a:extLst>
          </p:cNvPr>
          <p:cNvPicPr>
            <a:picLocks noChangeAspect="1"/>
          </p:cNvPicPr>
          <p:nvPr/>
        </p:nvPicPr>
        <p:blipFill>
          <a:blip r:embed="rId3"/>
          <a:stretch>
            <a:fillRect/>
          </a:stretch>
        </p:blipFill>
        <p:spPr>
          <a:xfrm>
            <a:off x="6393398" y="1600200"/>
            <a:ext cx="3856914" cy="630165"/>
          </a:xfrm>
          <a:prstGeom prst="rect">
            <a:avLst/>
          </a:prstGeom>
          <a:ln w="19050">
            <a:solidFill>
              <a:schemeClr val="tx1"/>
            </a:solidFill>
          </a:ln>
          <a:effectLst>
            <a:outerShdw blurRad="50800" dist="38100" dir="2700000" algn="tl" rotWithShape="0">
              <a:prstClr val="black">
                <a:alpha val="40000"/>
              </a:prstClr>
            </a:outerShdw>
          </a:effectLst>
        </p:spPr>
      </p:pic>
      <p:sp>
        <p:nvSpPr>
          <p:cNvPr id="9" name="Rectangle 8">
            <a:extLst>
              <a:ext uri="{FF2B5EF4-FFF2-40B4-BE49-F238E27FC236}">
                <a16:creationId xmlns:a16="http://schemas.microsoft.com/office/drawing/2014/main" id="{BF874F69-8A7F-6877-1ABD-CE07F2632EBE}"/>
              </a:ext>
            </a:extLst>
          </p:cNvPr>
          <p:cNvSpPr/>
          <p:nvPr/>
        </p:nvSpPr>
        <p:spPr>
          <a:xfrm>
            <a:off x="835596" y="2135600"/>
            <a:ext cx="1747948" cy="291801"/>
          </a:xfrm>
          <a:prstGeom prst="rect">
            <a:avLst/>
          </a:prstGeom>
          <a:noFill/>
          <a:ln w="254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p>
        </p:txBody>
      </p:sp>
      <p:cxnSp>
        <p:nvCxnSpPr>
          <p:cNvPr id="10" name="Straight Arrow Connector 9">
            <a:extLst>
              <a:ext uri="{FF2B5EF4-FFF2-40B4-BE49-F238E27FC236}">
                <a16:creationId xmlns:a16="http://schemas.microsoft.com/office/drawing/2014/main" id="{59722B22-7B09-FEAB-E503-60AD69FEA89C}"/>
              </a:ext>
            </a:extLst>
          </p:cNvPr>
          <p:cNvCxnSpPr>
            <a:cxnSpLocks/>
            <a:stCxn id="9" idx="3"/>
          </p:cNvCxnSpPr>
          <p:nvPr/>
        </p:nvCxnSpPr>
        <p:spPr>
          <a:xfrm flipV="1">
            <a:off x="2583544" y="1930400"/>
            <a:ext cx="3809854" cy="351101"/>
          </a:xfrm>
          <a:prstGeom prst="straightConnector1">
            <a:avLst/>
          </a:prstGeom>
          <a:ln w="25400">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4BAEE8D7-8073-2E57-0AD6-6E209A537736}"/>
              </a:ext>
            </a:extLst>
          </p:cNvPr>
          <p:cNvPicPr>
            <a:picLocks noChangeAspect="1"/>
          </p:cNvPicPr>
          <p:nvPr/>
        </p:nvPicPr>
        <p:blipFill>
          <a:blip r:embed="rId4"/>
          <a:stretch>
            <a:fillRect/>
          </a:stretch>
        </p:blipFill>
        <p:spPr>
          <a:xfrm>
            <a:off x="7389966" y="1416459"/>
            <a:ext cx="3786315" cy="3515566"/>
          </a:xfrm>
          <a:prstGeom prst="rect">
            <a:avLst/>
          </a:prstGeom>
          <a:ln w="19050">
            <a:solidFill>
              <a:schemeClr val="tx1"/>
            </a:solidFill>
          </a:ln>
          <a:effectLst>
            <a:outerShdw blurRad="50800" dist="38100" dir="2700000" algn="tl" rotWithShape="0">
              <a:prstClr val="black">
                <a:alpha val="40000"/>
              </a:prstClr>
            </a:outerShdw>
          </a:effectLst>
        </p:spPr>
      </p:pic>
      <p:sp>
        <p:nvSpPr>
          <p:cNvPr id="12" name="Rectangle 11">
            <a:extLst>
              <a:ext uri="{FF2B5EF4-FFF2-40B4-BE49-F238E27FC236}">
                <a16:creationId xmlns:a16="http://schemas.microsoft.com/office/drawing/2014/main" id="{5BB18850-7348-6DE0-7CA6-9D5B71959110}"/>
              </a:ext>
            </a:extLst>
          </p:cNvPr>
          <p:cNvSpPr/>
          <p:nvPr/>
        </p:nvSpPr>
        <p:spPr>
          <a:xfrm>
            <a:off x="856358" y="2712430"/>
            <a:ext cx="5841986" cy="291801"/>
          </a:xfrm>
          <a:prstGeom prst="rect">
            <a:avLst/>
          </a:prstGeom>
          <a:noFill/>
          <a:ln w="254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p>
        </p:txBody>
      </p:sp>
      <p:cxnSp>
        <p:nvCxnSpPr>
          <p:cNvPr id="13" name="Straight Arrow Connector 12">
            <a:extLst>
              <a:ext uri="{FF2B5EF4-FFF2-40B4-BE49-F238E27FC236}">
                <a16:creationId xmlns:a16="http://schemas.microsoft.com/office/drawing/2014/main" id="{13EBE1DD-4C2B-A588-EB94-B9B7B3B92DF3}"/>
              </a:ext>
            </a:extLst>
          </p:cNvPr>
          <p:cNvCxnSpPr>
            <a:cxnSpLocks/>
            <a:stCxn id="12" idx="3"/>
            <a:endCxn id="11" idx="1"/>
          </p:cNvCxnSpPr>
          <p:nvPr/>
        </p:nvCxnSpPr>
        <p:spPr>
          <a:xfrm>
            <a:off x="6698344" y="2858331"/>
            <a:ext cx="691622" cy="315911"/>
          </a:xfrm>
          <a:prstGeom prst="straightConnector1">
            <a:avLst/>
          </a:prstGeom>
          <a:ln w="25400">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CA1FD8FE-11C6-CF0F-B1C8-7C729E1CDCAC}"/>
              </a:ext>
            </a:extLst>
          </p:cNvPr>
          <p:cNvPicPr>
            <a:picLocks noChangeAspect="1"/>
          </p:cNvPicPr>
          <p:nvPr/>
        </p:nvPicPr>
        <p:blipFill>
          <a:blip r:embed="rId5"/>
          <a:stretch>
            <a:fillRect/>
          </a:stretch>
        </p:blipFill>
        <p:spPr>
          <a:xfrm>
            <a:off x="4707349" y="3189624"/>
            <a:ext cx="6468932" cy="1036081"/>
          </a:xfrm>
          <a:prstGeom prst="rect">
            <a:avLst/>
          </a:prstGeom>
          <a:ln w="19050">
            <a:solidFill>
              <a:schemeClr val="tx1"/>
            </a:solidFill>
          </a:ln>
          <a:effectLst>
            <a:outerShdw blurRad="50800" dist="38100" dir="2700000" algn="tl" rotWithShape="0">
              <a:prstClr val="black">
                <a:alpha val="40000"/>
              </a:prstClr>
            </a:outerShdw>
          </a:effectLst>
        </p:spPr>
      </p:pic>
      <p:sp>
        <p:nvSpPr>
          <p:cNvPr id="15" name="Rectangle 14">
            <a:extLst>
              <a:ext uri="{FF2B5EF4-FFF2-40B4-BE49-F238E27FC236}">
                <a16:creationId xmlns:a16="http://schemas.microsoft.com/office/drawing/2014/main" id="{DC925573-794A-3840-1CE7-29E2DFB9FFC9}"/>
              </a:ext>
            </a:extLst>
          </p:cNvPr>
          <p:cNvSpPr/>
          <p:nvPr/>
        </p:nvSpPr>
        <p:spPr>
          <a:xfrm>
            <a:off x="847911" y="2999313"/>
            <a:ext cx="2502608" cy="291801"/>
          </a:xfrm>
          <a:prstGeom prst="rect">
            <a:avLst/>
          </a:prstGeom>
          <a:noFill/>
          <a:ln w="254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p>
        </p:txBody>
      </p:sp>
      <p:cxnSp>
        <p:nvCxnSpPr>
          <p:cNvPr id="16" name="Straight Arrow Connector 15">
            <a:extLst>
              <a:ext uri="{FF2B5EF4-FFF2-40B4-BE49-F238E27FC236}">
                <a16:creationId xmlns:a16="http://schemas.microsoft.com/office/drawing/2014/main" id="{1A4E774D-E563-D105-3044-F830F9A82EA0}"/>
              </a:ext>
            </a:extLst>
          </p:cNvPr>
          <p:cNvCxnSpPr>
            <a:cxnSpLocks/>
            <a:stCxn id="15" idx="3"/>
            <a:endCxn id="14" idx="1"/>
          </p:cNvCxnSpPr>
          <p:nvPr/>
        </p:nvCxnSpPr>
        <p:spPr>
          <a:xfrm>
            <a:off x="3350519" y="3145214"/>
            <a:ext cx="1356830" cy="562451"/>
          </a:xfrm>
          <a:prstGeom prst="straightConnector1">
            <a:avLst/>
          </a:prstGeom>
          <a:ln w="25400">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08585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childTnLst>
                                </p:cTn>
                              </p:par>
                              <p:par>
                                <p:cTn id="21" presetID="1" presetClass="exit" presetSubtype="0" fill="hold" nodeType="withEffect">
                                  <p:stCondLst>
                                    <p:cond delay="0"/>
                                  </p:stCondLst>
                                  <p:childTnLst>
                                    <p:set>
                                      <p:cBhvr>
                                        <p:cTn id="22" dur="1" fill="hold">
                                          <p:stCondLst>
                                            <p:cond delay="0"/>
                                          </p:stCondLst>
                                        </p:cTn>
                                        <p:tgtEl>
                                          <p:spTgt spid="10"/>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9"/>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4" end="4"/>
                                            </p:txEl>
                                          </p:spTgt>
                                        </p:tgtEl>
                                        <p:attrNameLst>
                                          <p:attrName>style.visibility</p:attrName>
                                        </p:attrNameLst>
                                      </p:cBhvr>
                                      <p:to>
                                        <p:strVal val="visible"/>
                                      </p:to>
                                    </p:set>
                                  </p:childTnLst>
                                </p:cTn>
                              </p:par>
                              <p:par>
                                <p:cTn id="39" presetID="1" presetClass="exit" presetSubtype="0" fill="hold" nodeType="withEffect">
                                  <p:stCondLst>
                                    <p:cond delay="0"/>
                                  </p:stCondLst>
                                  <p:childTnLst>
                                    <p:set>
                                      <p:cBhvr>
                                        <p:cTn id="40" dur="1" fill="hold">
                                          <p:stCondLst>
                                            <p:cond delay="0"/>
                                          </p:stCondLst>
                                        </p:cTn>
                                        <p:tgtEl>
                                          <p:spTgt spid="13"/>
                                        </p:tgtEl>
                                        <p:attrNameLst>
                                          <p:attrName>style.visibility</p:attrName>
                                        </p:attrNameLst>
                                      </p:cBhvr>
                                      <p:to>
                                        <p:strVal val="hidden"/>
                                      </p:to>
                                    </p:set>
                                  </p:childTnLst>
                                </p:cTn>
                              </p:par>
                              <p:par>
                                <p:cTn id="41" presetID="1" presetClass="exit" presetSubtype="0" fill="hold" grpId="1" nodeType="withEffect">
                                  <p:stCondLst>
                                    <p:cond delay="0"/>
                                  </p:stCondLst>
                                  <p:childTnLst>
                                    <p:set>
                                      <p:cBhvr>
                                        <p:cTn id="42" dur="1" fill="hold">
                                          <p:stCondLst>
                                            <p:cond delay="0"/>
                                          </p:stCondLst>
                                        </p:cTn>
                                        <p:tgtEl>
                                          <p:spTgt spid="12"/>
                                        </p:tgtEl>
                                        <p:attrNameLst>
                                          <p:attrName>style.visibility</p:attrName>
                                        </p:attrNameLst>
                                      </p:cBhvr>
                                      <p:to>
                                        <p:strVal val="hidden"/>
                                      </p:to>
                                    </p:set>
                                  </p:childTnLst>
                                </p:cTn>
                              </p:par>
                              <p:par>
                                <p:cTn id="43" presetID="1" presetClass="entr" presetSubtype="0" fill="hold" nodeType="withEffect">
                                  <p:stCondLst>
                                    <p:cond delay="0"/>
                                  </p:stCondLst>
                                  <p:childTnLst>
                                    <p:set>
                                      <p:cBhvr>
                                        <p:cTn id="44" dur="1" fill="hold">
                                          <p:stCondLst>
                                            <p:cond delay="0"/>
                                          </p:stCondLst>
                                        </p:cTn>
                                        <p:tgtEl>
                                          <p:spTgt spid="14"/>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5"/>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6"/>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
                                            <p:txEl>
                                              <p:pRg st="5" end="5"/>
                                            </p:txEl>
                                          </p:spTgt>
                                        </p:tgtEl>
                                        <p:attrNameLst>
                                          <p:attrName>style.visibility</p:attrName>
                                        </p:attrNameLst>
                                      </p:cBhvr>
                                      <p:to>
                                        <p:strVal val="visible"/>
                                      </p:to>
                                    </p:set>
                                  </p:childTnLst>
                                </p:cTn>
                              </p:par>
                              <p:par>
                                <p:cTn id="53" presetID="1" presetClass="exit" presetSubtype="0" fill="hold" nodeType="withEffect">
                                  <p:stCondLst>
                                    <p:cond delay="0"/>
                                  </p:stCondLst>
                                  <p:childTnLst>
                                    <p:set>
                                      <p:cBhvr>
                                        <p:cTn id="54" dur="1" fill="hold">
                                          <p:stCondLst>
                                            <p:cond delay="0"/>
                                          </p:stCondLst>
                                        </p:cTn>
                                        <p:tgtEl>
                                          <p:spTgt spid="16"/>
                                        </p:tgtEl>
                                        <p:attrNameLst>
                                          <p:attrName>style.visibility</p:attrName>
                                        </p:attrNameLst>
                                      </p:cBhvr>
                                      <p:to>
                                        <p:strVal val="hidden"/>
                                      </p:to>
                                    </p:set>
                                  </p:childTnLst>
                                </p:cTn>
                              </p:par>
                              <p:par>
                                <p:cTn id="55" presetID="1" presetClass="exit" presetSubtype="0" fill="hold" grpId="1" nodeType="withEffect">
                                  <p:stCondLst>
                                    <p:cond delay="0"/>
                                  </p:stCondLst>
                                  <p:childTnLst>
                                    <p:set>
                                      <p:cBhvr>
                                        <p:cTn id="56" dur="1" fill="hold">
                                          <p:stCondLst>
                                            <p:cond delay="0"/>
                                          </p:stCondLst>
                                        </p:cTn>
                                        <p:tgtEl>
                                          <p:spTgt spid="15"/>
                                        </p:tgtEl>
                                        <p:attrNameLst>
                                          <p:attrName>style.visibility</p:attrName>
                                        </p:attrNameLst>
                                      </p:cBhvr>
                                      <p:to>
                                        <p:strVal val="hidden"/>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3">
                                            <p:txEl>
                                              <p:pRg st="6" end="6"/>
                                            </p:txEl>
                                          </p:spTgt>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
                                            <p:txEl>
                                              <p:pRg st="7" end="7"/>
                                            </p:txEl>
                                          </p:spTgt>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9" grpId="0" animBg="1"/>
      <p:bldP spid="9" grpId="1" animBg="1"/>
      <p:bldP spid="12" grpId="0" animBg="1"/>
      <p:bldP spid="12" grpId="1" animBg="1"/>
      <p:bldP spid="15" grpId="0" animBg="1"/>
      <p:bldP spid="15" grpId="1"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25D620-7794-504D-9CBC-D955110A1D5F}"/>
              </a:ext>
            </a:extLst>
          </p:cNvPr>
          <p:cNvSpPr>
            <a:spLocks noGrp="1"/>
          </p:cNvSpPr>
          <p:nvPr>
            <p:ph type="title"/>
          </p:nvPr>
        </p:nvSpPr>
        <p:spPr/>
        <p:txBody>
          <a:bodyPr/>
          <a:lstStyle/>
          <a:p>
            <a:r>
              <a:rPr lang="en-US" dirty="0"/>
              <a:t>Chisel v3.5.0 – v3.5.2 Released!</a:t>
            </a:r>
          </a:p>
        </p:txBody>
      </p:sp>
      <p:sp>
        <p:nvSpPr>
          <p:cNvPr id="3" name="Content Placeholder 2">
            <a:extLst>
              <a:ext uri="{FF2B5EF4-FFF2-40B4-BE49-F238E27FC236}">
                <a16:creationId xmlns:a16="http://schemas.microsoft.com/office/drawing/2014/main" id="{BD4AAB46-880B-654C-94DD-E2A2EC21C1C3}"/>
              </a:ext>
            </a:extLst>
          </p:cNvPr>
          <p:cNvSpPr>
            <a:spLocks noGrp="1"/>
          </p:cNvSpPr>
          <p:nvPr>
            <p:ph sz="quarter" idx="10"/>
          </p:nvPr>
        </p:nvSpPr>
        <p:spPr/>
        <p:txBody>
          <a:bodyPr/>
          <a:lstStyle/>
          <a:p>
            <a:r>
              <a:rPr lang="en-US" dirty="0"/>
              <a:t>Lightning Highlights</a:t>
            </a:r>
            <a:endParaRPr lang="en-US" sz="1800" dirty="0"/>
          </a:p>
          <a:p>
            <a:pPr lvl="1"/>
            <a:r>
              <a:rPr lang="en-US" sz="1600" dirty="0" err="1"/>
              <a:t>Vec</a:t>
            </a:r>
            <a:r>
              <a:rPr lang="en-US" sz="1600" dirty="0"/>
              <a:t> literal support</a:t>
            </a:r>
          </a:p>
          <a:p>
            <a:pPr lvl="1"/>
            <a:r>
              <a:rPr lang="en-US" sz="1600" dirty="0"/>
              <a:t>Scala 2.13 support (2.11 EOL)</a:t>
            </a:r>
          </a:p>
          <a:p>
            <a:pPr lvl="1"/>
            <a:r>
              <a:rPr lang="en-US" sz="1600" dirty="0"/>
              <a:t>Decoder + minimizer API in chisel3.util (w/ Espresso integration)</a:t>
            </a:r>
          </a:p>
          <a:p>
            <a:pPr lvl="1"/>
            <a:r>
              <a:rPr lang="en-US" sz="1600" dirty="0"/>
              <a:t>Source locator compacting</a:t>
            </a:r>
          </a:p>
          <a:p>
            <a:pPr lvl="1"/>
            <a:r>
              <a:rPr lang="en-US" sz="1600" dirty="0"/>
              <a:t>Many performance improvements</a:t>
            </a:r>
          </a:p>
          <a:p>
            <a:pPr lvl="2"/>
            <a:r>
              <a:rPr lang="en-US" dirty="0"/>
              <a:t>Chisel ~40-50% faster, FIRRTL ~20% faster</a:t>
            </a:r>
          </a:p>
          <a:p>
            <a:pPr lvl="1"/>
            <a:r>
              <a:rPr lang="en-US" dirty="0"/>
              <a:t>New Utilities – Gray code, </a:t>
            </a:r>
            <a:r>
              <a:rPr lang="en-US" dirty="0" err="1"/>
              <a:t>scanLeftOr</a:t>
            </a:r>
            <a:endParaRPr lang="en-US" dirty="0"/>
          </a:p>
          <a:p>
            <a:pPr lvl="1"/>
            <a:r>
              <a:rPr lang="en-US" sz="1600" dirty="0"/>
              <a:t>RTL-IL backend</a:t>
            </a:r>
          </a:p>
          <a:p>
            <a:r>
              <a:rPr lang="en-US" dirty="0"/>
              <a:t>Digital Design with Chisel 3</a:t>
            </a:r>
            <a:r>
              <a:rPr lang="en-US" baseline="30000" dirty="0"/>
              <a:t>rd</a:t>
            </a:r>
            <a:r>
              <a:rPr lang="en-US" dirty="0"/>
              <a:t> ed. by Martin </a:t>
            </a:r>
            <a:r>
              <a:rPr lang="en-US" dirty="0" err="1"/>
              <a:t>Schoeberl</a:t>
            </a:r>
            <a:endParaRPr lang="en-US" dirty="0">
              <a:hlinkClick r:id="rId3"/>
            </a:endParaRPr>
          </a:p>
          <a:p>
            <a:pPr lvl="1"/>
            <a:r>
              <a:rPr lang="en-US" dirty="0">
                <a:hlinkClick r:id="rId3"/>
              </a:rPr>
              <a:t>https://www.imm.dtu.dk/~masca/chisel-book.html</a:t>
            </a:r>
            <a:endParaRPr lang="en-US" dirty="0"/>
          </a:p>
          <a:p>
            <a:pPr lvl="1"/>
            <a:r>
              <a:rPr lang="en-US" dirty="0"/>
              <a:t>Also in Chinese, Japanese, and Vietnamese!</a:t>
            </a:r>
          </a:p>
          <a:p>
            <a:endParaRPr lang="en-US" dirty="0"/>
          </a:p>
          <a:p>
            <a:endParaRPr lang="en-US" dirty="0"/>
          </a:p>
        </p:txBody>
      </p:sp>
      <p:sp>
        <p:nvSpPr>
          <p:cNvPr id="4" name="Date Placeholder 3">
            <a:extLst>
              <a:ext uri="{FF2B5EF4-FFF2-40B4-BE49-F238E27FC236}">
                <a16:creationId xmlns:a16="http://schemas.microsoft.com/office/drawing/2014/main" id="{97900FF8-2325-5C47-BB79-FF3C337D2ED3}"/>
              </a:ext>
            </a:extLst>
          </p:cNvPr>
          <p:cNvSpPr>
            <a:spLocks noGrp="1"/>
          </p:cNvSpPr>
          <p:nvPr>
            <p:ph type="dt" sz="half" idx="2"/>
          </p:nvPr>
        </p:nvSpPr>
        <p:spPr/>
        <p:txBody>
          <a:bodyPr/>
          <a:lstStyle/>
          <a:p>
            <a:fld id="{7C318FAD-E245-CB44-8789-84AF86E715AD}" type="datetime1">
              <a:rPr lang="en-US" smtClean="0"/>
              <a:pPr/>
              <a:t>4/19/22</a:t>
            </a:fld>
            <a:endParaRPr lang="en-US" dirty="0"/>
          </a:p>
        </p:txBody>
      </p:sp>
      <p:sp>
        <p:nvSpPr>
          <p:cNvPr id="5" name="Footer Placeholder 4">
            <a:extLst>
              <a:ext uri="{FF2B5EF4-FFF2-40B4-BE49-F238E27FC236}">
                <a16:creationId xmlns:a16="http://schemas.microsoft.com/office/drawing/2014/main" id="{144774CC-9260-174C-B8DE-21149BB5C358}"/>
              </a:ext>
            </a:extLst>
          </p:cNvPr>
          <p:cNvSpPr>
            <a:spLocks noGrp="1"/>
          </p:cNvSpPr>
          <p:nvPr>
            <p:ph type="ftr" sz="quarter" idx="3"/>
          </p:nvPr>
        </p:nvSpPr>
        <p:spPr/>
        <p:txBody>
          <a:bodyPr/>
          <a:lstStyle/>
          <a:p>
            <a:endParaRPr lang="en-US" dirty="0"/>
          </a:p>
        </p:txBody>
      </p:sp>
      <p:sp>
        <p:nvSpPr>
          <p:cNvPr id="6" name="Slide Number Placeholder 5">
            <a:extLst>
              <a:ext uri="{FF2B5EF4-FFF2-40B4-BE49-F238E27FC236}">
                <a16:creationId xmlns:a16="http://schemas.microsoft.com/office/drawing/2014/main" id="{9FFA8F77-4020-EB40-A69F-A336CEBC3788}"/>
              </a:ext>
            </a:extLst>
          </p:cNvPr>
          <p:cNvSpPr>
            <a:spLocks noGrp="1"/>
          </p:cNvSpPr>
          <p:nvPr>
            <p:ph type="sldNum" sz="quarter" idx="4"/>
          </p:nvPr>
        </p:nvSpPr>
        <p:spPr/>
        <p:txBody>
          <a:bodyPr/>
          <a:lstStyle/>
          <a:p>
            <a:fld id="{3C7A2F6F-4F64-7749-92C0-96B58F4FF395}" type="slidenum">
              <a:rPr lang="en-US" smtClean="0"/>
              <a:pPr/>
              <a:t>13</a:t>
            </a:fld>
            <a:endParaRPr lang="en-US" dirty="0"/>
          </a:p>
        </p:txBody>
      </p:sp>
      <p:sp>
        <p:nvSpPr>
          <p:cNvPr id="7" name="TextBox 6">
            <a:extLst>
              <a:ext uri="{FF2B5EF4-FFF2-40B4-BE49-F238E27FC236}">
                <a16:creationId xmlns:a16="http://schemas.microsoft.com/office/drawing/2014/main" id="{A62D2202-57C4-8849-8CEE-2F191E29AB92}"/>
              </a:ext>
            </a:extLst>
          </p:cNvPr>
          <p:cNvSpPr txBox="1"/>
          <p:nvPr/>
        </p:nvSpPr>
        <p:spPr>
          <a:xfrm>
            <a:off x="464574" y="6040279"/>
            <a:ext cx="2502608" cy="307777"/>
          </a:xfrm>
          <a:prstGeom prst="rect">
            <a:avLst/>
          </a:prstGeom>
          <a:noFill/>
        </p:spPr>
        <p:txBody>
          <a:bodyPr wrap="none" rtlCol="0">
            <a:spAutoFit/>
          </a:bodyPr>
          <a:lstStyle/>
          <a:p>
            <a:r>
              <a:rPr lang="en-US" sz="1400" dirty="0"/>
              <a:t>See release notes on </a:t>
            </a:r>
            <a:r>
              <a:rPr lang="en-US" sz="1400" dirty="0" err="1"/>
              <a:t>Github</a:t>
            </a:r>
            <a:r>
              <a:rPr lang="en-US" sz="1400" dirty="0"/>
              <a:t>!</a:t>
            </a:r>
          </a:p>
        </p:txBody>
      </p:sp>
      <p:pic>
        <p:nvPicPr>
          <p:cNvPr id="8" name="Picture 7">
            <a:extLst>
              <a:ext uri="{FF2B5EF4-FFF2-40B4-BE49-F238E27FC236}">
                <a16:creationId xmlns:a16="http://schemas.microsoft.com/office/drawing/2014/main" id="{C3346F0A-6D83-464B-640D-46DE30F3E642}"/>
              </a:ext>
            </a:extLst>
          </p:cNvPr>
          <p:cNvPicPr>
            <a:picLocks noChangeAspect="1"/>
          </p:cNvPicPr>
          <p:nvPr/>
        </p:nvPicPr>
        <p:blipFill>
          <a:blip r:embed="rId4"/>
          <a:stretch>
            <a:fillRect/>
          </a:stretch>
        </p:blipFill>
        <p:spPr>
          <a:xfrm>
            <a:off x="6393398" y="1600200"/>
            <a:ext cx="3856914" cy="630165"/>
          </a:xfrm>
          <a:prstGeom prst="rect">
            <a:avLst/>
          </a:prstGeom>
          <a:ln w="19050">
            <a:solidFill>
              <a:schemeClr val="tx1"/>
            </a:solidFill>
          </a:ln>
          <a:effectLst>
            <a:outerShdw blurRad="50800" dist="38100" dir="2700000" algn="tl" rotWithShape="0">
              <a:prstClr val="black">
                <a:alpha val="40000"/>
              </a:prstClr>
            </a:outerShdw>
          </a:effectLst>
        </p:spPr>
      </p:pic>
      <p:pic>
        <p:nvPicPr>
          <p:cNvPr id="13" name="Picture 12">
            <a:extLst>
              <a:ext uri="{FF2B5EF4-FFF2-40B4-BE49-F238E27FC236}">
                <a16:creationId xmlns:a16="http://schemas.microsoft.com/office/drawing/2014/main" id="{DC462C1F-310B-0EE7-7D64-37F341000934}"/>
              </a:ext>
            </a:extLst>
          </p:cNvPr>
          <p:cNvPicPr>
            <a:picLocks noChangeAspect="1"/>
          </p:cNvPicPr>
          <p:nvPr/>
        </p:nvPicPr>
        <p:blipFill>
          <a:blip r:embed="rId5"/>
          <a:stretch>
            <a:fillRect/>
          </a:stretch>
        </p:blipFill>
        <p:spPr>
          <a:xfrm>
            <a:off x="7389966" y="1416459"/>
            <a:ext cx="3786315" cy="3515566"/>
          </a:xfrm>
          <a:prstGeom prst="rect">
            <a:avLst/>
          </a:prstGeom>
          <a:ln w="19050">
            <a:solidFill>
              <a:schemeClr val="tx1"/>
            </a:solidFill>
          </a:ln>
          <a:effectLst>
            <a:outerShdw blurRad="50800" dist="38100" dir="2700000" algn="tl" rotWithShape="0">
              <a:prstClr val="black">
                <a:alpha val="40000"/>
              </a:prstClr>
            </a:outerShdw>
          </a:effectLst>
        </p:spPr>
      </p:pic>
      <p:pic>
        <p:nvPicPr>
          <p:cNvPr id="12" name="Picture 11">
            <a:extLst>
              <a:ext uri="{FF2B5EF4-FFF2-40B4-BE49-F238E27FC236}">
                <a16:creationId xmlns:a16="http://schemas.microsoft.com/office/drawing/2014/main" id="{02C7F896-18EB-3CB0-A11F-AAF7B992C129}"/>
              </a:ext>
            </a:extLst>
          </p:cNvPr>
          <p:cNvPicPr>
            <a:picLocks noChangeAspect="1"/>
          </p:cNvPicPr>
          <p:nvPr/>
        </p:nvPicPr>
        <p:blipFill>
          <a:blip r:embed="rId6"/>
          <a:stretch>
            <a:fillRect/>
          </a:stretch>
        </p:blipFill>
        <p:spPr>
          <a:xfrm>
            <a:off x="4707349" y="3189624"/>
            <a:ext cx="6468932" cy="1036081"/>
          </a:xfrm>
          <a:prstGeom prst="rect">
            <a:avLst/>
          </a:prstGeom>
          <a:ln w="19050">
            <a:solidFill>
              <a:schemeClr val="tx1"/>
            </a:solidFill>
          </a:ln>
          <a:effectLst>
            <a:outerShdw blurRad="50800" dist="38100" dir="2700000" algn="tl" rotWithShape="0">
              <a:prstClr val="black">
                <a:alpha val="40000"/>
              </a:prstClr>
            </a:outerShdw>
          </a:effectLst>
        </p:spPr>
      </p:pic>
      <p:pic>
        <p:nvPicPr>
          <p:cNvPr id="8194" name="Picture 2" descr="Chisel">
            <a:extLst>
              <a:ext uri="{FF2B5EF4-FFF2-40B4-BE49-F238E27FC236}">
                <a16:creationId xmlns:a16="http://schemas.microsoft.com/office/drawing/2014/main" id="{72295FCD-39C7-8E7C-53B1-799D3D0750C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629400" y="685800"/>
            <a:ext cx="3810000" cy="5080000"/>
          </a:xfrm>
          <a:prstGeom prst="rect">
            <a:avLst/>
          </a:prstGeom>
          <a:noFill/>
          <a:ln>
            <a:solidFill>
              <a:schemeClr val="tx1"/>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54DF837C-7FA3-0CA9-68DC-D76C8DA886E2}"/>
              </a:ext>
            </a:extLst>
          </p:cNvPr>
          <p:cNvSpPr/>
          <p:nvPr/>
        </p:nvSpPr>
        <p:spPr>
          <a:xfrm>
            <a:off x="692527" y="4407199"/>
            <a:ext cx="5461530" cy="291801"/>
          </a:xfrm>
          <a:prstGeom prst="rect">
            <a:avLst/>
          </a:prstGeom>
          <a:noFill/>
          <a:ln w="254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p>
        </p:txBody>
      </p:sp>
    </p:spTree>
    <p:extLst>
      <p:ext uri="{BB962C8B-B14F-4D97-AF65-F5344CB8AC3E}">
        <p14:creationId xmlns:p14="http://schemas.microsoft.com/office/powerpoint/2010/main" val="27575719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94C4BC-C936-E741-A836-3495B72E4A1A}"/>
              </a:ext>
            </a:extLst>
          </p:cNvPr>
          <p:cNvSpPr>
            <a:spLocks noGrp="1"/>
          </p:cNvSpPr>
          <p:nvPr>
            <p:ph type="title"/>
          </p:nvPr>
        </p:nvSpPr>
        <p:spPr/>
        <p:txBody>
          <a:bodyPr/>
          <a:lstStyle/>
          <a:p>
            <a:r>
              <a:rPr lang="en-US" dirty="0" err="1"/>
              <a:t>ChiselTest</a:t>
            </a:r>
            <a:r>
              <a:rPr lang="en-US" dirty="0"/>
              <a:t> Improvements</a:t>
            </a:r>
          </a:p>
        </p:txBody>
      </p:sp>
      <p:sp>
        <p:nvSpPr>
          <p:cNvPr id="3" name="Content Placeholder 2">
            <a:extLst>
              <a:ext uri="{FF2B5EF4-FFF2-40B4-BE49-F238E27FC236}">
                <a16:creationId xmlns:a16="http://schemas.microsoft.com/office/drawing/2014/main" id="{E22B8B8D-93D1-9C40-A7C9-C791782A112D}"/>
              </a:ext>
            </a:extLst>
          </p:cNvPr>
          <p:cNvSpPr>
            <a:spLocks noGrp="1"/>
          </p:cNvSpPr>
          <p:nvPr>
            <p:ph sz="quarter" idx="10"/>
          </p:nvPr>
        </p:nvSpPr>
        <p:spPr/>
        <p:txBody>
          <a:bodyPr/>
          <a:lstStyle/>
          <a:p>
            <a:r>
              <a:rPr lang="en-US" dirty="0"/>
              <a:t>Simpler peek/poke with Scala types</a:t>
            </a:r>
          </a:p>
          <a:p>
            <a:r>
              <a:rPr lang="en-US" dirty="0"/>
              <a:t>Improved </a:t>
            </a:r>
            <a:r>
              <a:rPr lang="en-US" dirty="0" err="1"/>
              <a:t>Verilator</a:t>
            </a:r>
            <a:r>
              <a:rPr lang="en-US" dirty="0"/>
              <a:t> simulation performance via JNA</a:t>
            </a:r>
          </a:p>
          <a:p>
            <a:r>
              <a:rPr lang="en-US" dirty="0" err="1"/>
              <a:t>Verilator</a:t>
            </a:r>
            <a:r>
              <a:rPr lang="en-US" dirty="0"/>
              <a:t> backend now supports dumping FST instead of VCD</a:t>
            </a:r>
          </a:p>
          <a:p>
            <a:r>
              <a:rPr lang="en-US" dirty="0" err="1"/>
              <a:t>PeekPokeTester</a:t>
            </a:r>
            <a:r>
              <a:rPr lang="en-US" dirty="0"/>
              <a:t> compatibility API</a:t>
            </a:r>
          </a:p>
          <a:p>
            <a:pPr lvl="1"/>
            <a:r>
              <a:rPr lang="en-US" dirty="0"/>
              <a:t>Helps migrate users off old chisel-</a:t>
            </a:r>
            <a:r>
              <a:rPr lang="en-US" dirty="0" err="1"/>
              <a:t>iotesters</a:t>
            </a:r>
            <a:endParaRPr lang="en-US" dirty="0"/>
          </a:p>
          <a:p>
            <a:r>
              <a:rPr lang="en-US" dirty="0"/>
              <a:t>Simulation constructs can now be annotated</a:t>
            </a:r>
          </a:p>
          <a:p>
            <a:r>
              <a:rPr lang="en-US" dirty="0"/>
              <a:t>assert/assume/cover graduated out of experimental</a:t>
            </a:r>
          </a:p>
          <a:p>
            <a:r>
              <a:rPr lang="en-US" dirty="0"/>
              <a:t>Simulation binary caching</a:t>
            </a:r>
          </a:p>
          <a:p>
            <a:r>
              <a:rPr lang="en-US" dirty="0"/>
              <a:t>Support for bounded model checking (next slide)</a:t>
            </a:r>
          </a:p>
          <a:p>
            <a:endParaRPr lang="en-US" dirty="0"/>
          </a:p>
        </p:txBody>
      </p:sp>
      <p:sp>
        <p:nvSpPr>
          <p:cNvPr id="4" name="Date Placeholder 3">
            <a:extLst>
              <a:ext uri="{FF2B5EF4-FFF2-40B4-BE49-F238E27FC236}">
                <a16:creationId xmlns:a16="http://schemas.microsoft.com/office/drawing/2014/main" id="{0EA43DA6-B764-3E4B-AD47-3B2EE4FF53E5}"/>
              </a:ext>
            </a:extLst>
          </p:cNvPr>
          <p:cNvSpPr>
            <a:spLocks noGrp="1"/>
          </p:cNvSpPr>
          <p:nvPr>
            <p:ph type="dt" sz="half" idx="2"/>
          </p:nvPr>
        </p:nvSpPr>
        <p:spPr/>
        <p:txBody>
          <a:bodyPr/>
          <a:lstStyle/>
          <a:p>
            <a:fld id="{7C318FAD-E245-CB44-8789-84AF86E715AD}" type="datetime1">
              <a:rPr lang="en-US" smtClean="0"/>
              <a:pPr/>
              <a:t>4/19/22</a:t>
            </a:fld>
            <a:endParaRPr lang="en-US" dirty="0"/>
          </a:p>
        </p:txBody>
      </p:sp>
      <p:sp>
        <p:nvSpPr>
          <p:cNvPr id="5" name="Footer Placeholder 4">
            <a:extLst>
              <a:ext uri="{FF2B5EF4-FFF2-40B4-BE49-F238E27FC236}">
                <a16:creationId xmlns:a16="http://schemas.microsoft.com/office/drawing/2014/main" id="{567DABEA-46B1-1C4E-8848-8E5EA2FA3345}"/>
              </a:ext>
            </a:extLst>
          </p:cNvPr>
          <p:cNvSpPr>
            <a:spLocks noGrp="1"/>
          </p:cNvSpPr>
          <p:nvPr>
            <p:ph type="ftr" sz="quarter" idx="3"/>
          </p:nvPr>
        </p:nvSpPr>
        <p:spPr/>
        <p:txBody>
          <a:bodyPr/>
          <a:lstStyle/>
          <a:p>
            <a:endParaRPr lang="en-US" dirty="0"/>
          </a:p>
        </p:txBody>
      </p:sp>
      <p:sp>
        <p:nvSpPr>
          <p:cNvPr id="6" name="Slide Number Placeholder 5">
            <a:extLst>
              <a:ext uri="{FF2B5EF4-FFF2-40B4-BE49-F238E27FC236}">
                <a16:creationId xmlns:a16="http://schemas.microsoft.com/office/drawing/2014/main" id="{60ECF5B5-FD28-C84F-9F67-6006F4F5F293}"/>
              </a:ext>
            </a:extLst>
          </p:cNvPr>
          <p:cNvSpPr>
            <a:spLocks noGrp="1"/>
          </p:cNvSpPr>
          <p:nvPr>
            <p:ph type="sldNum" sz="quarter" idx="4"/>
          </p:nvPr>
        </p:nvSpPr>
        <p:spPr/>
        <p:txBody>
          <a:bodyPr/>
          <a:lstStyle/>
          <a:p>
            <a:fld id="{3C7A2F6F-4F64-7749-92C0-96B58F4FF395}" type="slidenum">
              <a:rPr lang="en-US" smtClean="0"/>
              <a:pPr/>
              <a:t>14</a:t>
            </a:fld>
            <a:endParaRPr lang="en-US" dirty="0"/>
          </a:p>
        </p:txBody>
      </p:sp>
    </p:spTree>
    <p:extLst>
      <p:ext uri="{BB962C8B-B14F-4D97-AF65-F5344CB8AC3E}">
        <p14:creationId xmlns:p14="http://schemas.microsoft.com/office/powerpoint/2010/main" val="882901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10A2A1-C181-FF47-B0F7-68229485CE62}"/>
              </a:ext>
            </a:extLst>
          </p:cNvPr>
          <p:cNvSpPr>
            <a:spLocks noGrp="1"/>
          </p:cNvSpPr>
          <p:nvPr>
            <p:ph type="title"/>
          </p:nvPr>
        </p:nvSpPr>
        <p:spPr/>
        <p:txBody>
          <a:bodyPr>
            <a:normAutofit/>
          </a:bodyPr>
          <a:lstStyle/>
          <a:p>
            <a:r>
              <a:rPr lang="en-US" dirty="0"/>
              <a:t>Native Formal Verification Support</a:t>
            </a:r>
          </a:p>
        </p:txBody>
      </p:sp>
      <p:sp>
        <p:nvSpPr>
          <p:cNvPr id="3" name="Content Placeholder 2">
            <a:extLst>
              <a:ext uri="{FF2B5EF4-FFF2-40B4-BE49-F238E27FC236}">
                <a16:creationId xmlns:a16="http://schemas.microsoft.com/office/drawing/2014/main" id="{EC5AB751-AB68-6C4C-B8D0-49174902FEC7}"/>
              </a:ext>
            </a:extLst>
          </p:cNvPr>
          <p:cNvSpPr>
            <a:spLocks noGrp="1"/>
          </p:cNvSpPr>
          <p:nvPr>
            <p:ph sz="quarter" idx="10"/>
          </p:nvPr>
        </p:nvSpPr>
        <p:spPr>
          <a:xfrm>
            <a:off x="457200" y="1828800"/>
            <a:ext cx="5638800" cy="4343400"/>
          </a:xfrm>
        </p:spPr>
        <p:txBody>
          <a:bodyPr/>
          <a:lstStyle/>
          <a:p>
            <a:r>
              <a:rPr lang="en-US" dirty="0"/>
              <a:t>Formal verification is assumed to be difficult for users</a:t>
            </a:r>
          </a:p>
          <a:p>
            <a:r>
              <a:rPr lang="en-US" dirty="0"/>
              <a:t>Good tooling and sensible defaults can help</a:t>
            </a:r>
          </a:p>
          <a:p>
            <a:pPr lvl="1"/>
            <a:r>
              <a:rPr lang="en-US" dirty="0"/>
              <a:t>Similar to simulator-based flow</a:t>
            </a:r>
          </a:p>
          <a:p>
            <a:pPr lvl="1"/>
            <a:r>
              <a:rPr lang="en-US" dirty="0"/>
              <a:t>Safe </a:t>
            </a:r>
            <a:r>
              <a:rPr lang="en-US" b="1" i="1" dirty="0"/>
              <a:t>past</a:t>
            </a:r>
            <a:r>
              <a:rPr lang="en-US" dirty="0"/>
              <a:t> function</a:t>
            </a:r>
          </a:p>
          <a:p>
            <a:pPr lvl="1"/>
            <a:r>
              <a:rPr lang="en-US" dirty="0"/>
              <a:t>Automatic reset guarding (default but </a:t>
            </a:r>
            <a:r>
              <a:rPr lang="en-US" dirty="0" err="1"/>
              <a:t>disableable</a:t>
            </a:r>
            <a:r>
              <a:rPr lang="en-US" dirty="0"/>
              <a:t>)</a:t>
            </a:r>
          </a:p>
          <a:p>
            <a:r>
              <a:rPr lang="en-US" dirty="0"/>
              <a:t>Close integration with simulation testing flow</a:t>
            </a:r>
          </a:p>
          <a:p>
            <a:pPr lvl="1"/>
            <a:r>
              <a:rPr lang="en-US" dirty="0"/>
              <a:t>Same basic APIs</a:t>
            </a:r>
          </a:p>
          <a:p>
            <a:pPr lvl="1"/>
            <a:r>
              <a:rPr lang="en-US" dirty="0"/>
              <a:t>Same IDE and tooling integration</a:t>
            </a:r>
          </a:p>
          <a:p>
            <a:r>
              <a:rPr lang="en-US" dirty="0"/>
              <a:t>Automatically runs counter examples through a simulator to provide a waveform</a:t>
            </a:r>
          </a:p>
          <a:p>
            <a:r>
              <a:rPr lang="en-US" dirty="0"/>
              <a:t>Native FIRRTL -&gt; </a:t>
            </a:r>
            <a:r>
              <a:rPr lang="en-US" dirty="0" err="1"/>
              <a:t>SMTLib</a:t>
            </a:r>
            <a:r>
              <a:rPr lang="en-US" dirty="0"/>
              <a:t> or btor2 output</a:t>
            </a:r>
          </a:p>
          <a:p>
            <a:r>
              <a:rPr lang="en-US" dirty="0"/>
              <a:t>Works with Z3 and CVC4</a:t>
            </a:r>
          </a:p>
        </p:txBody>
      </p:sp>
      <p:sp>
        <p:nvSpPr>
          <p:cNvPr id="4" name="Date Placeholder 3">
            <a:extLst>
              <a:ext uri="{FF2B5EF4-FFF2-40B4-BE49-F238E27FC236}">
                <a16:creationId xmlns:a16="http://schemas.microsoft.com/office/drawing/2014/main" id="{B0B861FD-E5C9-494C-8BC4-0BB9B84D7B92}"/>
              </a:ext>
            </a:extLst>
          </p:cNvPr>
          <p:cNvSpPr>
            <a:spLocks noGrp="1"/>
          </p:cNvSpPr>
          <p:nvPr>
            <p:ph type="dt" sz="half" idx="2"/>
          </p:nvPr>
        </p:nvSpPr>
        <p:spPr/>
        <p:txBody>
          <a:bodyPr/>
          <a:lstStyle/>
          <a:p>
            <a:fld id="{7C318FAD-E245-CB44-8789-84AF86E715AD}" type="datetime1">
              <a:rPr lang="en-US" smtClean="0"/>
              <a:pPr/>
              <a:t>4/19/22</a:t>
            </a:fld>
            <a:endParaRPr lang="en-US" dirty="0"/>
          </a:p>
        </p:txBody>
      </p:sp>
      <p:sp>
        <p:nvSpPr>
          <p:cNvPr id="5" name="Footer Placeholder 4">
            <a:extLst>
              <a:ext uri="{FF2B5EF4-FFF2-40B4-BE49-F238E27FC236}">
                <a16:creationId xmlns:a16="http://schemas.microsoft.com/office/drawing/2014/main" id="{8E0D3061-C65E-E94D-88C3-ACC916B3352A}"/>
              </a:ext>
            </a:extLst>
          </p:cNvPr>
          <p:cNvSpPr>
            <a:spLocks noGrp="1"/>
          </p:cNvSpPr>
          <p:nvPr>
            <p:ph type="ftr" sz="quarter" idx="3"/>
          </p:nvPr>
        </p:nvSpPr>
        <p:spPr/>
        <p:txBody>
          <a:bodyPr/>
          <a:lstStyle/>
          <a:p>
            <a:endParaRPr lang="en-US" dirty="0"/>
          </a:p>
        </p:txBody>
      </p:sp>
      <p:sp>
        <p:nvSpPr>
          <p:cNvPr id="6" name="Slide Number Placeholder 5">
            <a:extLst>
              <a:ext uri="{FF2B5EF4-FFF2-40B4-BE49-F238E27FC236}">
                <a16:creationId xmlns:a16="http://schemas.microsoft.com/office/drawing/2014/main" id="{8B5DB0B8-432F-3144-B847-7E5D9D783689}"/>
              </a:ext>
            </a:extLst>
          </p:cNvPr>
          <p:cNvSpPr>
            <a:spLocks noGrp="1"/>
          </p:cNvSpPr>
          <p:nvPr>
            <p:ph type="sldNum" sz="quarter" idx="4"/>
          </p:nvPr>
        </p:nvSpPr>
        <p:spPr/>
        <p:txBody>
          <a:bodyPr/>
          <a:lstStyle/>
          <a:p>
            <a:fld id="{3C7A2F6F-4F64-7749-92C0-96B58F4FF395}" type="slidenum">
              <a:rPr lang="en-US" smtClean="0"/>
              <a:pPr/>
              <a:t>15</a:t>
            </a:fld>
            <a:endParaRPr lang="en-US" dirty="0"/>
          </a:p>
        </p:txBody>
      </p:sp>
      <p:sp>
        <p:nvSpPr>
          <p:cNvPr id="7" name="TextBox 6">
            <a:extLst>
              <a:ext uri="{FF2B5EF4-FFF2-40B4-BE49-F238E27FC236}">
                <a16:creationId xmlns:a16="http://schemas.microsoft.com/office/drawing/2014/main" id="{8828851E-62C8-5A4C-97B9-49A14E57DBB7}"/>
              </a:ext>
            </a:extLst>
          </p:cNvPr>
          <p:cNvSpPr txBox="1"/>
          <p:nvPr/>
        </p:nvSpPr>
        <p:spPr>
          <a:xfrm>
            <a:off x="464574" y="6040279"/>
            <a:ext cx="7859844" cy="523220"/>
          </a:xfrm>
          <a:prstGeom prst="rect">
            <a:avLst/>
          </a:prstGeom>
          <a:noFill/>
        </p:spPr>
        <p:txBody>
          <a:bodyPr wrap="none" rtlCol="0">
            <a:spAutoFit/>
          </a:bodyPr>
          <a:lstStyle/>
          <a:p>
            <a:r>
              <a:rPr lang="en-US" sz="1400" dirty="0"/>
              <a:t>See Kevin </a:t>
            </a:r>
            <a:r>
              <a:rPr lang="en-US" sz="1400" dirty="0" err="1"/>
              <a:t>Laeufer’s</a:t>
            </a:r>
            <a:r>
              <a:rPr lang="en-US" sz="1400" dirty="0"/>
              <a:t> WOSET Paper </a:t>
            </a:r>
            <a:r>
              <a:rPr lang="en-US" sz="1400" dirty="0">
                <a:hlinkClick r:id="rId3"/>
              </a:rPr>
              <a:t>https://woset-workshop.github.io/WOSET2021.html#article-3</a:t>
            </a:r>
            <a:endParaRPr lang="en-US" sz="1400" dirty="0"/>
          </a:p>
          <a:p>
            <a:endParaRPr lang="en-US" sz="1400" dirty="0"/>
          </a:p>
        </p:txBody>
      </p:sp>
    </p:spTree>
    <p:extLst>
      <p:ext uri="{BB962C8B-B14F-4D97-AF65-F5344CB8AC3E}">
        <p14:creationId xmlns:p14="http://schemas.microsoft.com/office/powerpoint/2010/main" val="2717989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10A2A1-C181-FF47-B0F7-68229485CE62}"/>
              </a:ext>
            </a:extLst>
          </p:cNvPr>
          <p:cNvSpPr>
            <a:spLocks noGrp="1"/>
          </p:cNvSpPr>
          <p:nvPr>
            <p:ph type="title"/>
          </p:nvPr>
        </p:nvSpPr>
        <p:spPr/>
        <p:txBody>
          <a:bodyPr>
            <a:normAutofit/>
          </a:bodyPr>
          <a:lstStyle/>
          <a:p>
            <a:r>
              <a:rPr lang="en-US" dirty="0"/>
              <a:t>Native Formal Verification Support</a:t>
            </a:r>
          </a:p>
        </p:txBody>
      </p:sp>
      <p:sp>
        <p:nvSpPr>
          <p:cNvPr id="3" name="Content Placeholder 2">
            <a:extLst>
              <a:ext uri="{FF2B5EF4-FFF2-40B4-BE49-F238E27FC236}">
                <a16:creationId xmlns:a16="http://schemas.microsoft.com/office/drawing/2014/main" id="{EC5AB751-AB68-6C4C-B8D0-49174902FEC7}"/>
              </a:ext>
            </a:extLst>
          </p:cNvPr>
          <p:cNvSpPr>
            <a:spLocks noGrp="1"/>
          </p:cNvSpPr>
          <p:nvPr>
            <p:ph sz="quarter" idx="10"/>
          </p:nvPr>
        </p:nvSpPr>
        <p:spPr>
          <a:xfrm>
            <a:off x="457200" y="1828800"/>
            <a:ext cx="5638800" cy="4343400"/>
          </a:xfrm>
        </p:spPr>
        <p:txBody>
          <a:bodyPr/>
          <a:lstStyle/>
          <a:p>
            <a:r>
              <a:rPr lang="en-US" dirty="0"/>
              <a:t>Formal verification is assumed to be difficult for users</a:t>
            </a:r>
          </a:p>
          <a:p>
            <a:r>
              <a:rPr lang="en-US" dirty="0"/>
              <a:t>Good tooling and sensible defaults can help</a:t>
            </a:r>
          </a:p>
          <a:p>
            <a:pPr lvl="1"/>
            <a:r>
              <a:rPr lang="en-US" dirty="0"/>
              <a:t>Similar to simulator-based flow</a:t>
            </a:r>
          </a:p>
          <a:p>
            <a:pPr lvl="1"/>
            <a:r>
              <a:rPr lang="en-US" dirty="0"/>
              <a:t>Safe </a:t>
            </a:r>
            <a:r>
              <a:rPr lang="en-US" b="1" i="1" dirty="0"/>
              <a:t>past</a:t>
            </a:r>
            <a:r>
              <a:rPr lang="en-US" dirty="0"/>
              <a:t> function</a:t>
            </a:r>
          </a:p>
          <a:p>
            <a:pPr lvl="1"/>
            <a:r>
              <a:rPr lang="en-US" dirty="0"/>
              <a:t>Automatic reset guarding (default but </a:t>
            </a:r>
            <a:r>
              <a:rPr lang="en-US" dirty="0" err="1"/>
              <a:t>disableable</a:t>
            </a:r>
            <a:r>
              <a:rPr lang="en-US" dirty="0"/>
              <a:t>)</a:t>
            </a:r>
          </a:p>
          <a:p>
            <a:r>
              <a:rPr lang="en-US" dirty="0"/>
              <a:t>Close integration with simulation testing flow</a:t>
            </a:r>
          </a:p>
          <a:p>
            <a:pPr lvl="1"/>
            <a:r>
              <a:rPr lang="en-US" dirty="0"/>
              <a:t>Same basic APIs</a:t>
            </a:r>
          </a:p>
          <a:p>
            <a:pPr lvl="1"/>
            <a:r>
              <a:rPr lang="en-US" dirty="0"/>
              <a:t>Same IDE and tooling integration</a:t>
            </a:r>
          </a:p>
          <a:p>
            <a:r>
              <a:rPr lang="en-US" dirty="0"/>
              <a:t>Automatically runs counter examples through a simulator to provide a waveform</a:t>
            </a:r>
          </a:p>
          <a:p>
            <a:r>
              <a:rPr lang="en-US" dirty="0"/>
              <a:t>Native FIRRTL -&gt; </a:t>
            </a:r>
            <a:r>
              <a:rPr lang="en-US" dirty="0" err="1"/>
              <a:t>SMTLib</a:t>
            </a:r>
            <a:r>
              <a:rPr lang="en-US" dirty="0"/>
              <a:t> or btor2 output</a:t>
            </a:r>
          </a:p>
          <a:p>
            <a:r>
              <a:rPr lang="en-US" dirty="0"/>
              <a:t>Works with Z3 and CVC4</a:t>
            </a:r>
          </a:p>
        </p:txBody>
      </p:sp>
      <p:sp>
        <p:nvSpPr>
          <p:cNvPr id="4" name="Date Placeholder 3">
            <a:extLst>
              <a:ext uri="{FF2B5EF4-FFF2-40B4-BE49-F238E27FC236}">
                <a16:creationId xmlns:a16="http://schemas.microsoft.com/office/drawing/2014/main" id="{B0B861FD-E5C9-494C-8BC4-0BB9B84D7B92}"/>
              </a:ext>
            </a:extLst>
          </p:cNvPr>
          <p:cNvSpPr>
            <a:spLocks noGrp="1"/>
          </p:cNvSpPr>
          <p:nvPr>
            <p:ph type="dt" sz="half" idx="2"/>
          </p:nvPr>
        </p:nvSpPr>
        <p:spPr/>
        <p:txBody>
          <a:bodyPr/>
          <a:lstStyle/>
          <a:p>
            <a:fld id="{7C318FAD-E245-CB44-8789-84AF86E715AD}" type="datetime1">
              <a:rPr lang="en-US" smtClean="0"/>
              <a:pPr/>
              <a:t>4/19/22</a:t>
            </a:fld>
            <a:endParaRPr lang="en-US" dirty="0"/>
          </a:p>
        </p:txBody>
      </p:sp>
      <p:sp>
        <p:nvSpPr>
          <p:cNvPr id="5" name="Footer Placeholder 4">
            <a:extLst>
              <a:ext uri="{FF2B5EF4-FFF2-40B4-BE49-F238E27FC236}">
                <a16:creationId xmlns:a16="http://schemas.microsoft.com/office/drawing/2014/main" id="{8E0D3061-C65E-E94D-88C3-ACC916B3352A}"/>
              </a:ext>
            </a:extLst>
          </p:cNvPr>
          <p:cNvSpPr>
            <a:spLocks noGrp="1"/>
          </p:cNvSpPr>
          <p:nvPr>
            <p:ph type="ftr" sz="quarter" idx="3"/>
          </p:nvPr>
        </p:nvSpPr>
        <p:spPr/>
        <p:txBody>
          <a:bodyPr/>
          <a:lstStyle/>
          <a:p>
            <a:endParaRPr lang="en-US" dirty="0"/>
          </a:p>
        </p:txBody>
      </p:sp>
      <p:sp>
        <p:nvSpPr>
          <p:cNvPr id="6" name="Slide Number Placeholder 5">
            <a:extLst>
              <a:ext uri="{FF2B5EF4-FFF2-40B4-BE49-F238E27FC236}">
                <a16:creationId xmlns:a16="http://schemas.microsoft.com/office/drawing/2014/main" id="{8B5DB0B8-432F-3144-B847-7E5D9D783689}"/>
              </a:ext>
            </a:extLst>
          </p:cNvPr>
          <p:cNvSpPr>
            <a:spLocks noGrp="1"/>
          </p:cNvSpPr>
          <p:nvPr>
            <p:ph type="sldNum" sz="quarter" idx="4"/>
          </p:nvPr>
        </p:nvSpPr>
        <p:spPr/>
        <p:txBody>
          <a:bodyPr/>
          <a:lstStyle/>
          <a:p>
            <a:fld id="{3C7A2F6F-4F64-7749-92C0-96B58F4FF395}" type="slidenum">
              <a:rPr lang="en-US" smtClean="0"/>
              <a:pPr/>
              <a:t>16</a:t>
            </a:fld>
            <a:endParaRPr lang="en-US" dirty="0"/>
          </a:p>
        </p:txBody>
      </p:sp>
      <p:sp>
        <p:nvSpPr>
          <p:cNvPr id="7" name="TextBox 6">
            <a:extLst>
              <a:ext uri="{FF2B5EF4-FFF2-40B4-BE49-F238E27FC236}">
                <a16:creationId xmlns:a16="http://schemas.microsoft.com/office/drawing/2014/main" id="{8828851E-62C8-5A4C-97B9-49A14E57DBB7}"/>
              </a:ext>
            </a:extLst>
          </p:cNvPr>
          <p:cNvSpPr txBox="1"/>
          <p:nvPr/>
        </p:nvSpPr>
        <p:spPr>
          <a:xfrm>
            <a:off x="464574" y="6040279"/>
            <a:ext cx="7859844" cy="523220"/>
          </a:xfrm>
          <a:prstGeom prst="rect">
            <a:avLst/>
          </a:prstGeom>
          <a:noFill/>
        </p:spPr>
        <p:txBody>
          <a:bodyPr wrap="none" rtlCol="0">
            <a:spAutoFit/>
          </a:bodyPr>
          <a:lstStyle/>
          <a:p>
            <a:r>
              <a:rPr lang="en-US" sz="1400" dirty="0"/>
              <a:t>See Kevin </a:t>
            </a:r>
            <a:r>
              <a:rPr lang="en-US" sz="1400" dirty="0" err="1"/>
              <a:t>Laeufer’s</a:t>
            </a:r>
            <a:r>
              <a:rPr lang="en-US" sz="1400" dirty="0"/>
              <a:t> WOSET Paper </a:t>
            </a:r>
            <a:r>
              <a:rPr lang="en-US" sz="1400" dirty="0">
                <a:hlinkClick r:id="rId3"/>
              </a:rPr>
              <a:t>https://woset-workshop.github.io/WOSET2021.html#article-3</a:t>
            </a:r>
            <a:endParaRPr lang="en-US" sz="1400" dirty="0"/>
          </a:p>
          <a:p>
            <a:endParaRPr lang="en-US" sz="1400" dirty="0"/>
          </a:p>
        </p:txBody>
      </p:sp>
      <p:pic>
        <p:nvPicPr>
          <p:cNvPr id="11" name="Picture 10">
            <a:extLst>
              <a:ext uri="{FF2B5EF4-FFF2-40B4-BE49-F238E27FC236}">
                <a16:creationId xmlns:a16="http://schemas.microsoft.com/office/drawing/2014/main" id="{D440454C-E611-9C44-8CD8-7387AA21C9BB}"/>
              </a:ext>
            </a:extLst>
          </p:cNvPr>
          <p:cNvPicPr>
            <a:picLocks noChangeAspect="1"/>
          </p:cNvPicPr>
          <p:nvPr/>
        </p:nvPicPr>
        <p:blipFill>
          <a:blip r:embed="rId4"/>
          <a:stretch>
            <a:fillRect/>
          </a:stretch>
        </p:blipFill>
        <p:spPr>
          <a:xfrm>
            <a:off x="6375088" y="1489934"/>
            <a:ext cx="5069416" cy="4910866"/>
          </a:xfrm>
          <a:prstGeom prst="rect">
            <a:avLst/>
          </a:prstGeom>
          <a:ln w="19050">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822712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9A9A2E-2FCF-7D4C-B964-5621BC5AA486}"/>
              </a:ext>
            </a:extLst>
          </p:cNvPr>
          <p:cNvSpPr>
            <a:spLocks noGrp="1"/>
          </p:cNvSpPr>
          <p:nvPr>
            <p:ph type="title"/>
          </p:nvPr>
        </p:nvSpPr>
        <p:spPr/>
        <p:txBody>
          <a:bodyPr/>
          <a:lstStyle/>
          <a:p>
            <a:r>
              <a:rPr lang="en-US" dirty="0"/>
              <a:t>Definition / Instance</a:t>
            </a:r>
          </a:p>
        </p:txBody>
      </p:sp>
      <p:sp>
        <p:nvSpPr>
          <p:cNvPr id="3" name="Content Placeholder 2">
            <a:extLst>
              <a:ext uri="{FF2B5EF4-FFF2-40B4-BE49-F238E27FC236}">
                <a16:creationId xmlns:a16="http://schemas.microsoft.com/office/drawing/2014/main" id="{23A1C4B2-1959-EA43-9B03-733B00AFEDDE}"/>
              </a:ext>
            </a:extLst>
          </p:cNvPr>
          <p:cNvSpPr>
            <a:spLocks noGrp="1"/>
          </p:cNvSpPr>
          <p:nvPr>
            <p:ph sz="quarter" idx="10"/>
          </p:nvPr>
        </p:nvSpPr>
        <p:spPr>
          <a:xfrm>
            <a:off x="457200" y="1828800"/>
            <a:ext cx="5638800" cy="4343400"/>
          </a:xfrm>
        </p:spPr>
        <p:txBody>
          <a:bodyPr/>
          <a:lstStyle/>
          <a:p>
            <a:r>
              <a:rPr lang="en-US" dirty="0"/>
              <a:t>Historically, Chisel elaborates every module instance and then deduplicates structurally equivalent modules</a:t>
            </a:r>
          </a:p>
          <a:p>
            <a:r>
              <a:rPr lang="en-US" dirty="0"/>
              <a:t>New experimental API for </a:t>
            </a:r>
            <a:r>
              <a:rPr lang="en-US" dirty="0" err="1"/>
              <a:t>definining</a:t>
            </a:r>
            <a:r>
              <a:rPr lang="en-US" dirty="0"/>
              <a:t> (and elaborating) a module once and instantiating multiple times</a:t>
            </a:r>
          </a:p>
          <a:p>
            <a:pPr lvl="1"/>
            <a:r>
              <a:rPr lang="en-US" u="sng" dirty="0"/>
              <a:t>Definition</a:t>
            </a:r>
            <a:r>
              <a:rPr lang="en-US" dirty="0"/>
              <a:t> – Elaborates implementation of module</a:t>
            </a:r>
          </a:p>
          <a:p>
            <a:pPr lvl="1"/>
            <a:r>
              <a:rPr lang="en-US" u="sng" dirty="0"/>
              <a:t>Instance</a:t>
            </a:r>
            <a:r>
              <a:rPr lang="en-US" dirty="0"/>
              <a:t> – Merely instantiates </a:t>
            </a:r>
            <a:r>
              <a:rPr lang="en-US" b="1" dirty="0"/>
              <a:t>public</a:t>
            </a:r>
            <a:r>
              <a:rPr lang="en-US" dirty="0"/>
              <a:t> API</a:t>
            </a:r>
          </a:p>
          <a:p>
            <a:r>
              <a:rPr lang="en-US" dirty="0"/>
              <a:t>Major performance optimization for very large or hierarchical designs</a:t>
            </a:r>
          </a:p>
          <a:p>
            <a:r>
              <a:rPr lang="en-US" dirty="0"/>
              <a:t>Composes with cross-module reference annotations</a:t>
            </a:r>
          </a:p>
          <a:p>
            <a:r>
              <a:rPr lang="en-US" b="1" dirty="0"/>
              <a:t>Experimental – undergoing active development</a:t>
            </a:r>
          </a:p>
        </p:txBody>
      </p:sp>
      <p:sp>
        <p:nvSpPr>
          <p:cNvPr id="4" name="Date Placeholder 3">
            <a:extLst>
              <a:ext uri="{FF2B5EF4-FFF2-40B4-BE49-F238E27FC236}">
                <a16:creationId xmlns:a16="http://schemas.microsoft.com/office/drawing/2014/main" id="{6EC5636A-1DDC-D644-BB55-BA19AE824EEA}"/>
              </a:ext>
            </a:extLst>
          </p:cNvPr>
          <p:cNvSpPr>
            <a:spLocks noGrp="1"/>
          </p:cNvSpPr>
          <p:nvPr>
            <p:ph type="dt" sz="half" idx="2"/>
          </p:nvPr>
        </p:nvSpPr>
        <p:spPr/>
        <p:txBody>
          <a:bodyPr/>
          <a:lstStyle/>
          <a:p>
            <a:fld id="{7C318FAD-E245-CB44-8789-84AF86E715AD}" type="datetime1">
              <a:rPr lang="en-US" smtClean="0"/>
              <a:pPr/>
              <a:t>4/19/22</a:t>
            </a:fld>
            <a:endParaRPr lang="en-US" dirty="0"/>
          </a:p>
        </p:txBody>
      </p:sp>
      <p:sp>
        <p:nvSpPr>
          <p:cNvPr id="5" name="Footer Placeholder 4">
            <a:extLst>
              <a:ext uri="{FF2B5EF4-FFF2-40B4-BE49-F238E27FC236}">
                <a16:creationId xmlns:a16="http://schemas.microsoft.com/office/drawing/2014/main" id="{B93278E6-83BD-F445-9171-E36EA412AB4C}"/>
              </a:ext>
            </a:extLst>
          </p:cNvPr>
          <p:cNvSpPr>
            <a:spLocks noGrp="1"/>
          </p:cNvSpPr>
          <p:nvPr>
            <p:ph type="ftr" sz="quarter" idx="3"/>
          </p:nvPr>
        </p:nvSpPr>
        <p:spPr/>
        <p:txBody>
          <a:bodyPr/>
          <a:lstStyle/>
          <a:p>
            <a:endParaRPr lang="en-US" dirty="0"/>
          </a:p>
        </p:txBody>
      </p:sp>
      <p:sp>
        <p:nvSpPr>
          <p:cNvPr id="6" name="Slide Number Placeholder 5">
            <a:extLst>
              <a:ext uri="{FF2B5EF4-FFF2-40B4-BE49-F238E27FC236}">
                <a16:creationId xmlns:a16="http://schemas.microsoft.com/office/drawing/2014/main" id="{7D1F29A1-7E0B-8B43-9559-E888B2A19AF1}"/>
              </a:ext>
            </a:extLst>
          </p:cNvPr>
          <p:cNvSpPr>
            <a:spLocks noGrp="1"/>
          </p:cNvSpPr>
          <p:nvPr>
            <p:ph type="sldNum" sz="quarter" idx="4"/>
          </p:nvPr>
        </p:nvSpPr>
        <p:spPr/>
        <p:txBody>
          <a:bodyPr/>
          <a:lstStyle/>
          <a:p>
            <a:fld id="{3C7A2F6F-4F64-7749-92C0-96B58F4FF395}" type="slidenum">
              <a:rPr lang="en-US" smtClean="0"/>
              <a:pPr/>
              <a:t>17</a:t>
            </a:fld>
            <a:endParaRPr lang="en-US" dirty="0"/>
          </a:p>
        </p:txBody>
      </p:sp>
      <p:sp>
        <p:nvSpPr>
          <p:cNvPr id="7" name="TextBox 6">
            <a:extLst>
              <a:ext uri="{FF2B5EF4-FFF2-40B4-BE49-F238E27FC236}">
                <a16:creationId xmlns:a16="http://schemas.microsoft.com/office/drawing/2014/main" id="{AA717E36-62D2-A641-90FC-94F0AEF64CCA}"/>
              </a:ext>
            </a:extLst>
          </p:cNvPr>
          <p:cNvSpPr txBox="1"/>
          <p:nvPr/>
        </p:nvSpPr>
        <p:spPr>
          <a:xfrm>
            <a:off x="464574" y="6040279"/>
            <a:ext cx="6421181" cy="307777"/>
          </a:xfrm>
          <a:prstGeom prst="rect">
            <a:avLst/>
          </a:prstGeom>
          <a:noFill/>
        </p:spPr>
        <p:txBody>
          <a:bodyPr wrap="none" rtlCol="0">
            <a:spAutoFit/>
          </a:bodyPr>
          <a:lstStyle/>
          <a:p>
            <a:r>
              <a:rPr lang="en-US" sz="1400" dirty="0"/>
              <a:t>See </a:t>
            </a:r>
            <a:r>
              <a:rPr lang="en-US" sz="1400" dirty="0">
                <a:hlinkClick r:id="rId3"/>
              </a:rPr>
              <a:t>https://www.chisel-lang.org/chisel3/docs/cookbooks/hierarchy.html</a:t>
            </a:r>
            <a:r>
              <a:rPr lang="en-US" sz="1400" dirty="0"/>
              <a:t> for docs</a:t>
            </a:r>
          </a:p>
        </p:txBody>
      </p:sp>
    </p:spTree>
    <p:extLst>
      <p:ext uri="{BB962C8B-B14F-4D97-AF65-F5344CB8AC3E}">
        <p14:creationId xmlns:p14="http://schemas.microsoft.com/office/powerpoint/2010/main" val="607094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9A9A2E-2FCF-7D4C-B964-5621BC5AA486}"/>
              </a:ext>
            </a:extLst>
          </p:cNvPr>
          <p:cNvSpPr>
            <a:spLocks noGrp="1"/>
          </p:cNvSpPr>
          <p:nvPr>
            <p:ph type="title"/>
          </p:nvPr>
        </p:nvSpPr>
        <p:spPr/>
        <p:txBody>
          <a:bodyPr/>
          <a:lstStyle/>
          <a:p>
            <a:r>
              <a:rPr lang="en-US" dirty="0"/>
              <a:t>Definition / Instance</a:t>
            </a:r>
          </a:p>
        </p:txBody>
      </p:sp>
      <p:sp>
        <p:nvSpPr>
          <p:cNvPr id="3" name="Content Placeholder 2">
            <a:extLst>
              <a:ext uri="{FF2B5EF4-FFF2-40B4-BE49-F238E27FC236}">
                <a16:creationId xmlns:a16="http://schemas.microsoft.com/office/drawing/2014/main" id="{23A1C4B2-1959-EA43-9B03-733B00AFEDDE}"/>
              </a:ext>
            </a:extLst>
          </p:cNvPr>
          <p:cNvSpPr>
            <a:spLocks noGrp="1"/>
          </p:cNvSpPr>
          <p:nvPr>
            <p:ph sz="quarter" idx="10"/>
          </p:nvPr>
        </p:nvSpPr>
        <p:spPr>
          <a:xfrm>
            <a:off x="457200" y="1828800"/>
            <a:ext cx="5638800" cy="4343400"/>
          </a:xfrm>
        </p:spPr>
        <p:txBody>
          <a:bodyPr/>
          <a:lstStyle/>
          <a:p>
            <a:r>
              <a:rPr lang="en-US" dirty="0"/>
              <a:t>Historically, Chisel elaborates every module instance and then deduplicates structurally equivalent modules</a:t>
            </a:r>
          </a:p>
          <a:p>
            <a:r>
              <a:rPr lang="en-US" dirty="0"/>
              <a:t>New experimental API for </a:t>
            </a:r>
            <a:r>
              <a:rPr lang="en-US" dirty="0" err="1"/>
              <a:t>definining</a:t>
            </a:r>
            <a:r>
              <a:rPr lang="en-US" dirty="0"/>
              <a:t> (and elaborating) a module once and instantiating multiple times</a:t>
            </a:r>
          </a:p>
          <a:p>
            <a:pPr lvl="1"/>
            <a:r>
              <a:rPr lang="en-US" u="sng" dirty="0"/>
              <a:t>Definition</a:t>
            </a:r>
            <a:r>
              <a:rPr lang="en-US" dirty="0"/>
              <a:t> – Elaborates implementation of module</a:t>
            </a:r>
          </a:p>
          <a:p>
            <a:pPr lvl="1"/>
            <a:r>
              <a:rPr lang="en-US" u="sng" dirty="0"/>
              <a:t>Instance</a:t>
            </a:r>
            <a:r>
              <a:rPr lang="en-US" dirty="0"/>
              <a:t> – Merely instantiates </a:t>
            </a:r>
            <a:r>
              <a:rPr lang="en-US" b="1" dirty="0"/>
              <a:t>public</a:t>
            </a:r>
            <a:r>
              <a:rPr lang="en-US" dirty="0"/>
              <a:t> API</a:t>
            </a:r>
          </a:p>
          <a:p>
            <a:r>
              <a:rPr lang="en-US" dirty="0"/>
              <a:t>Major performance optimization for very large or hierarchical designs</a:t>
            </a:r>
          </a:p>
          <a:p>
            <a:r>
              <a:rPr lang="en-US" dirty="0"/>
              <a:t>Composes with cross-module reference annotations</a:t>
            </a:r>
          </a:p>
          <a:p>
            <a:r>
              <a:rPr lang="en-US" b="1" dirty="0"/>
              <a:t>Experimental – undergoing active development</a:t>
            </a:r>
          </a:p>
          <a:p>
            <a:endParaRPr lang="en-US" dirty="0"/>
          </a:p>
        </p:txBody>
      </p:sp>
      <p:sp>
        <p:nvSpPr>
          <p:cNvPr id="4" name="Date Placeholder 3">
            <a:extLst>
              <a:ext uri="{FF2B5EF4-FFF2-40B4-BE49-F238E27FC236}">
                <a16:creationId xmlns:a16="http://schemas.microsoft.com/office/drawing/2014/main" id="{6EC5636A-1DDC-D644-BB55-BA19AE824EEA}"/>
              </a:ext>
            </a:extLst>
          </p:cNvPr>
          <p:cNvSpPr>
            <a:spLocks noGrp="1"/>
          </p:cNvSpPr>
          <p:nvPr>
            <p:ph type="dt" sz="half" idx="2"/>
          </p:nvPr>
        </p:nvSpPr>
        <p:spPr/>
        <p:txBody>
          <a:bodyPr/>
          <a:lstStyle/>
          <a:p>
            <a:fld id="{7C318FAD-E245-CB44-8789-84AF86E715AD}" type="datetime1">
              <a:rPr lang="en-US" smtClean="0"/>
              <a:pPr/>
              <a:t>4/19/22</a:t>
            </a:fld>
            <a:endParaRPr lang="en-US" dirty="0"/>
          </a:p>
        </p:txBody>
      </p:sp>
      <p:sp>
        <p:nvSpPr>
          <p:cNvPr id="5" name="Footer Placeholder 4">
            <a:extLst>
              <a:ext uri="{FF2B5EF4-FFF2-40B4-BE49-F238E27FC236}">
                <a16:creationId xmlns:a16="http://schemas.microsoft.com/office/drawing/2014/main" id="{B93278E6-83BD-F445-9171-E36EA412AB4C}"/>
              </a:ext>
            </a:extLst>
          </p:cNvPr>
          <p:cNvSpPr>
            <a:spLocks noGrp="1"/>
          </p:cNvSpPr>
          <p:nvPr>
            <p:ph type="ftr" sz="quarter" idx="3"/>
          </p:nvPr>
        </p:nvSpPr>
        <p:spPr/>
        <p:txBody>
          <a:bodyPr/>
          <a:lstStyle/>
          <a:p>
            <a:endParaRPr lang="en-US" dirty="0"/>
          </a:p>
        </p:txBody>
      </p:sp>
      <p:sp>
        <p:nvSpPr>
          <p:cNvPr id="6" name="Slide Number Placeholder 5">
            <a:extLst>
              <a:ext uri="{FF2B5EF4-FFF2-40B4-BE49-F238E27FC236}">
                <a16:creationId xmlns:a16="http://schemas.microsoft.com/office/drawing/2014/main" id="{7D1F29A1-7E0B-8B43-9559-E888B2A19AF1}"/>
              </a:ext>
            </a:extLst>
          </p:cNvPr>
          <p:cNvSpPr>
            <a:spLocks noGrp="1"/>
          </p:cNvSpPr>
          <p:nvPr>
            <p:ph type="sldNum" sz="quarter" idx="4"/>
          </p:nvPr>
        </p:nvSpPr>
        <p:spPr/>
        <p:txBody>
          <a:bodyPr/>
          <a:lstStyle/>
          <a:p>
            <a:fld id="{3C7A2F6F-4F64-7749-92C0-96B58F4FF395}" type="slidenum">
              <a:rPr lang="en-US" smtClean="0"/>
              <a:pPr/>
              <a:t>18</a:t>
            </a:fld>
            <a:endParaRPr lang="en-US" dirty="0"/>
          </a:p>
        </p:txBody>
      </p:sp>
      <p:sp>
        <p:nvSpPr>
          <p:cNvPr id="7" name="TextBox 6">
            <a:extLst>
              <a:ext uri="{FF2B5EF4-FFF2-40B4-BE49-F238E27FC236}">
                <a16:creationId xmlns:a16="http://schemas.microsoft.com/office/drawing/2014/main" id="{AA717E36-62D2-A641-90FC-94F0AEF64CCA}"/>
              </a:ext>
            </a:extLst>
          </p:cNvPr>
          <p:cNvSpPr txBox="1"/>
          <p:nvPr/>
        </p:nvSpPr>
        <p:spPr>
          <a:xfrm>
            <a:off x="464574" y="6040279"/>
            <a:ext cx="6470874" cy="307777"/>
          </a:xfrm>
          <a:prstGeom prst="rect">
            <a:avLst/>
          </a:prstGeom>
          <a:noFill/>
        </p:spPr>
        <p:txBody>
          <a:bodyPr wrap="none" rtlCol="0">
            <a:spAutoFit/>
          </a:bodyPr>
          <a:lstStyle/>
          <a:p>
            <a:r>
              <a:rPr lang="en-US" sz="1400" dirty="0"/>
              <a:t>See </a:t>
            </a:r>
            <a:r>
              <a:rPr lang="en-US" sz="1400" dirty="0">
                <a:hlinkClick r:id="rId3"/>
              </a:rPr>
              <a:t>https://www.chisel-lang.org/chisel3/docs/cookbooks/hierarchy.html</a:t>
            </a:r>
            <a:r>
              <a:rPr lang="en-US" sz="1400" dirty="0"/>
              <a:t> for docs</a:t>
            </a:r>
          </a:p>
        </p:txBody>
      </p:sp>
      <p:pic>
        <p:nvPicPr>
          <p:cNvPr id="9" name="Picture 8">
            <a:extLst>
              <a:ext uri="{FF2B5EF4-FFF2-40B4-BE49-F238E27FC236}">
                <a16:creationId xmlns:a16="http://schemas.microsoft.com/office/drawing/2014/main" id="{3CE86BEA-BEC0-C049-AD3C-B796A16B773A}"/>
              </a:ext>
            </a:extLst>
          </p:cNvPr>
          <p:cNvPicPr>
            <a:picLocks noChangeAspect="1"/>
          </p:cNvPicPr>
          <p:nvPr/>
        </p:nvPicPr>
        <p:blipFill>
          <a:blip r:embed="rId4"/>
          <a:stretch>
            <a:fillRect/>
          </a:stretch>
        </p:blipFill>
        <p:spPr>
          <a:xfrm>
            <a:off x="6269331" y="1066800"/>
            <a:ext cx="4006551" cy="4233134"/>
          </a:xfrm>
          <a:prstGeom prst="rect">
            <a:avLst/>
          </a:prstGeom>
          <a:ln w="19050">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5056171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9A9A2E-2FCF-7D4C-B964-5621BC5AA486}"/>
              </a:ext>
            </a:extLst>
          </p:cNvPr>
          <p:cNvSpPr>
            <a:spLocks noGrp="1"/>
          </p:cNvSpPr>
          <p:nvPr>
            <p:ph type="title"/>
          </p:nvPr>
        </p:nvSpPr>
        <p:spPr/>
        <p:txBody>
          <a:bodyPr/>
          <a:lstStyle/>
          <a:p>
            <a:r>
              <a:rPr lang="en-US" dirty="0"/>
              <a:t>Definition / Instance</a:t>
            </a:r>
          </a:p>
        </p:txBody>
      </p:sp>
      <p:sp>
        <p:nvSpPr>
          <p:cNvPr id="3" name="Content Placeholder 2">
            <a:extLst>
              <a:ext uri="{FF2B5EF4-FFF2-40B4-BE49-F238E27FC236}">
                <a16:creationId xmlns:a16="http://schemas.microsoft.com/office/drawing/2014/main" id="{23A1C4B2-1959-EA43-9B03-733B00AFEDDE}"/>
              </a:ext>
            </a:extLst>
          </p:cNvPr>
          <p:cNvSpPr>
            <a:spLocks noGrp="1"/>
          </p:cNvSpPr>
          <p:nvPr>
            <p:ph sz="quarter" idx="10"/>
          </p:nvPr>
        </p:nvSpPr>
        <p:spPr>
          <a:xfrm>
            <a:off x="457200" y="1828800"/>
            <a:ext cx="5638800" cy="4343400"/>
          </a:xfrm>
        </p:spPr>
        <p:txBody>
          <a:bodyPr/>
          <a:lstStyle/>
          <a:p>
            <a:r>
              <a:rPr lang="en-US" dirty="0"/>
              <a:t>Historically, Chisel elaborates every module instance and then deduplicates structurally equivalent modules</a:t>
            </a:r>
          </a:p>
          <a:p>
            <a:r>
              <a:rPr lang="en-US" dirty="0"/>
              <a:t>New experimental API for </a:t>
            </a:r>
            <a:r>
              <a:rPr lang="en-US" dirty="0" err="1"/>
              <a:t>definining</a:t>
            </a:r>
            <a:r>
              <a:rPr lang="en-US" dirty="0"/>
              <a:t> (and elaborating) a module once and instantiating multiple times</a:t>
            </a:r>
          </a:p>
          <a:p>
            <a:pPr lvl="1"/>
            <a:r>
              <a:rPr lang="en-US" u="sng" dirty="0"/>
              <a:t>Definition</a:t>
            </a:r>
            <a:r>
              <a:rPr lang="en-US" dirty="0"/>
              <a:t> – Elaborates implementation of module</a:t>
            </a:r>
          </a:p>
          <a:p>
            <a:pPr lvl="1"/>
            <a:r>
              <a:rPr lang="en-US" u="sng" dirty="0"/>
              <a:t>Instance</a:t>
            </a:r>
            <a:r>
              <a:rPr lang="en-US" dirty="0"/>
              <a:t> – Merely instantiates </a:t>
            </a:r>
            <a:r>
              <a:rPr lang="en-US" b="1" dirty="0"/>
              <a:t>public</a:t>
            </a:r>
            <a:r>
              <a:rPr lang="en-US" dirty="0"/>
              <a:t> API</a:t>
            </a:r>
          </a:p>
          <a:p>
            <a:r>
              <a:rPr lang="en-US" dirty="0"/>
              <a:t>Major performance optimization for very large or hierarchical designs</a:t>
            </a:r>
          </a:p>
          <a:p>
            <a:r>
              <a:rPr lang="en-US" dirty="0"/>
              <a:t>Composes with cross-module reference annotations</a:t>
            </a:r>
          </a:p>
          <a:p>
            <a:r>
              <a:rPr lang="en-US" b="1" dirty="0"/>
              <a:t>Experimental – undergoing active development</a:t>
            </a:r>
          </a:p>
          <a:p>
            <a:endParaRPr lang="en-US" dirty="0"/>
          </a:p>
        </p:txBody>
      </p:sp>
      <p:sp>
        <p:nvSpPr>
          <p:cNvPr id="4" name="Date Placeholder 3">
            <a:extLst>
              <a:ext uri="{FF2B5EF4-FFF2-40B4-BE49-F238E27FC236}">
                <a16:creationId xmlns:a16="http://schemas.microsoft.com/office/drawing/2014/main" id="{6EC5636A-1DDC-D644-BB55-BA19AE824EEA}"/>
              </a:ext>
            </a:extLst>
          </p:cNvPr>
          <p:cNvSpPr>
            <a:spLocks noGrp="1"/>
          </p:cNvSpPr>
          <p:nvPr>
            <p:ph type="dt" sz="half" idx="2"/>
          </p:nvPr>
        </p:nvSpPr>
        <p:spPr/>
        <p:txBody>
          <a:bodyPr/>
          <a:lstStyle/>
          <a:p>
            <a:fld id="{7C318FAD-E245-CB44-8789-84AF86E715AD}" type="datetime1">
              <a:rPr lang="en-US" smtClean="0"/>
              <a:pPr/>
              <a:t>4/19/22</a:t>
            </a:fld>
            <a:endParaRPr lang="en-US" dirty="0"/>
          </a:p>
        </p:txBody>
      </p:sp>
      <p:sp>
        <p:nvSpPr>
          <p:cNvPr id="5" name="Footer Placeholder 4">
            <a:extLst>
              <a:ext uri="{FF2B5EF4-FFF2-40B4-BE49-F238E27FC236}">
                <a16:creationId xmlns:a16="http://schemas.microsoft.com/office/drawing/2014/main" id="{B93278E6-83BD-F445-9171-E36EA412AB4C}"/>
              </a:ext>
            </a:extLst>
          </p:cNvPr>
          <p:cNvSpPr>
            <a:spLocks noGrp="1"/>
          </p:cNvSpPr>
          <p:nvPr>
            <p:ph type="ftr" sz="quarter" idx="3"/>
          </p:nvPr>
        </p:nvSpPr>
        <p:spPr/>
        <p:txBody>
          <a:bodyPr/>
          <a:lstStyle/>
          <a:p>
            <a:endParaRPr lang="en-US" dirty="0"/>
          </a:p>
        </p:txBody>
      </p:sp>
      <p:sp>
        <p:nvSpPr>
          <p:cNvPr id="6" name="Slide Number Placeholder 5">
            <a:extLst>
              <a:ext uri="{FF2B5EF4-FFF2-40B4-BE49-F238E27FC236}">
                <a16:creationId xmlns:a16="http://schemas.microsoft.com/office/drawing/2014/main" id="{7D1F29A1-7E0B-8B43-9559-E888B2A19AF1}"/>
              </a:ext>
            </a:extLst>
          </p:cNvPr>
          <p:cNvSpPr>
            <a:spLocks noGrp="1"/>
          </p:cNvSpPr>
          <p:nvPr>
            <p:ph type="sldNum" sz="quarter" idx="4"/>
          </p:nvPr>
        </p:nvSpPr>
        <p:spPr/>
        <p:txBody>
          <a:bodyPr/>
          <a:lstStyle/>
          <a:p>
            <a:fld id="{3C7A2F6F-4F64-7749-92C0-96B58F4FF395}" type="slidenum">
              <a:rPr lang="en-US" smtClean="0"/>
              <a:pPr/>
              <a:t>19</a:t>
            </a:fld>
            <a:endParaRPr lang="en-US" dirty="0"/>
          </a:p>
        </p:txBody>
      </p:sp>
      <p:sp>
        <p:nvSpPr>
          <p:cNvPr id="7" name="TextBox 6">
            <a:extLst>
              <a:ext uri="{FF2B5EF4-FFF2-40B4-BE49-F238E27FC236}">
                <a16:creationId xmlns:a16="http://schemas.microsoft.com/office/drawing/2014/main" id="{AA717E36-62D2-A641-90FC-94F0AEF64CCA}"/>
              </a:ext>
            </a:extLst>
          </p:cNvPr>
          <p:cNvSpPr txBox="1"/>
          <p:nvPr/>
        </p:nvSpPr>
        <p:spPr>
          <a:xfrm>
            <a:off x="464574" y="6040279"/>
            <a:ext cx="6470874" cy="307777"/>
          </a:xfrm>
          <a:prstGeom prst="rect">
            <a:avLst/>
          </a:prstGeom>
          <a:noFill/>
        </p:spPr>
        <p:txBody>
          <a:bodyPr wrap="none" rtlCol="0">
            <a:spAutoFit/>
          </a:bodyPr>
          <a:lstStyle/>
          <a:p>
            <a:r>
              <a:rPr lang="en-US" sz="1400" dirty="0"/>
              <a:t>See </a:t>
            </a:r>
            <a:r>
              <a:rPr lang="en-US" sz="1400" dirty="0">
                <a:hlinkClick r:id="rId3"/>
              </a:rPr>
              <a:t>https://www.chisel-lang.org/chisel3/docs/cookbooks/hierarchy.html</a:t>
            </a:r>
            <a:r>
              <a:rPr lang="en-US" sz="1400" dirty="0"/>
              <a:t> for docs</a:t>
            </a:r>
          </a:p>
        </p:txBody>
      </p:sp>
      <p:pic>
        <p:nvPicPr>
          <p:cNvPr id="9" name="Picture 8">
            <a:extLst>
              <a:ext uri="{FF2B5EF4-FFF2-40B4-BE49-F238E27FC236}">
                <a16:creationId xmlns:a16="http://schemas.microsoft.com/office/drawing/2014/main" id="{3CE86BEA-BEC0-C049-AD3C-B796A16B773A}"/>
              </a:ext>
            </a:extLst>
          </p:cNvPr>
          <p:cNvPicPr>
            <a:picLocks noChangeAspect="1"/>
          </p:cNvPicPr>
          <p:nvPr/>
        </p:nvPicPr>
        <p:blipFill>
          <a:blip r:embed="rId4"/>
          <a:stretch>
            <a:fillRect/>
          </a:stretch>
        </p:blipFill>
        <p:spPr>
          <a:xfrm>
            <a:off x="6269331" y="1066800"/>
            <a:ext cx="4006551" cy="4233134"/>
          </a:xfrm>
          <a:prstGeom prst="rect">
            <a:avLst/>
          </a:prstGeom>
          <a:ln w="19050">
            <a:solidFill>
              <a:schemeClr val="tx1"/>
            </a:solidFill>
          </a:ln>
          <a:effectLst>
            <a:outerShdw blurRad="50800" dist="38100" dir="2700000" algn="tl" rotWithShape="0">
              <a:prstClr val="black">
                <a:alpha val="40000"/>
              </a:prstClr>
            </a:outerShdw>
          </a:effectLst>
        </p:spPr>
      </p:pic>
      <p:pic>
        <p:nvPicPr>
          <p:cNvPr id="11" name="Picture 10">
            <a:extLst>
              <a:ext uri="{FF2B5EF4-FFF2-40B4-BE49-F238E27FC236}">
                <a16:creationId xmlns:a16="http://schemas.microsoft.com/office/drawing/2014/main" id="{7E84A9A3-4EFF-FB45-A897-D6A86245B651}"/>
              </a:ext>
            </a:extLst>
          </p:cNvPr>
          <p:cNvPicPr>
            <a:picLocks noChangeAspect="1"/>
          </p:cNvPicPr>
          <p:nvPr/>
        </p:nvPicPr>
        <p:blipFill>
          <a:blip r:embed="rId5"/>
          <a:stretch>
            <a:fillRect/>
          </a:stretch>
        </p:blipFill>
        <p:spPr>
          <a:xfrm>
            <a:off x="6513146" y="3429000"/>
            <a:ext cx="3039645" cy="794207"/>
          </a:xfrm>
          <a:prstGeom prst="rect">
            <a:avLst/>
          </a:prstGeom>
          <a:ln w="19050">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8287736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B1BD83-5550-D241-8505-38B17D30530F}"/>
              </a:ext>
            </a:extLst>
          </p:cNvPr>
          <p:cNvSpPr>
            <a:spLocks noGrp="1"/>
          </p:cNvSpPr>
          <p:nvPr>
            <p:ph type="ctrTitle"/>
          </p:nvPr>
        </p:nvSpPr>
        <p:spPr/>
        <p:txBody>
          <a:bodyPr anchor="b"/>
          <a:lstStyle/>
          <a:p>
            <a:r>
              <a:rPr lang="en-US" dirty="0"/>
              <a:t>Introduction</a:t>
            </a:r>
            <a:br>
              <a:rPr lang="en-US" dirty="0"/>
            </a:br>
            <a:endParaRPr lang="en-US" dirty="0"/>
          </a:p>
        </p:txBody>
      </p:sp>
      <p:sp>
        <p:nvSpPr>
          <p:cNvPr id="3" name="Subtitle 2">
            <a:extLst>
              <a:ext uri="{FF2B5EF4-FFF2-40B4-BE49-F238E27FC236}">
                <a16:creationId xmlns:a16="http://schemas.microsoft.com/office/drawing/2014/main" id="{554998A8-0F0E-1144-9EE1-170892BD9958}"/>
              </a:ext>
            </a:extLst>
          </p:cNvPr>
          <p:cNvSpPr>
            <a:spLocks noGrp="1"/>
          </p:cNvSpPr>
          <p:nvPr>
            <p:ph type="subTitle" idx="1"/>
          </p:nvPr>
        </p:nvSpPr>
        <p:spPr/>
        <p:txBody>
          <a:bodyPr/>
          <a:lstStyle/>
          <a:p>
            <a:r>
              <a:rPr lang="en-US" dirty="0"/>
              <a:t>What is the Chisel Working Group (CWG)?</a:t>
            </a:r>
          </a:p>
        </p:txBody>
      </p:sp>
      <p:sp>
        <p:nvSpPr>
          <p:cNvPr id="4" name="Date Placeholder 3">
            <a:extLst>
              <a:ext uri="{FF2B5EF4-FFF2-40B4-BE49-F238E27FC236}">
                <a16:creationId xmlns:a16="http://schemas.microsoft.com/office/drawing/2014/main" id="{F78E9804-525A-0943-9607-C96C40E6C320}"/>
              </a:ext>
            </a:extLst>
          </p:cNvPr>
          <p:cNvSpPr>
            <a:spLocks noGrp="1"/>
          </p:cNvSpPr>
          <p:nvPr>
            <p:ph type="dt" sz="half" idx="2"/>
          </p:nvPr>
        </p:nvSpPr>
        <p:spPr>
          <a:xfrm>
            <a:off x="930002" y="6400800"/>
            <a:ext cx="689674" cy="457200"/>
          </a:xfrm>
        </p:spPr>
        <p:txBody>
          <a:bodyPr/>
          <a:lstStyle/>
          <a:p>
            <a:fld id="{2C74117D-16C6-FB44-8772-68181E75B29D}" type="datetime1">
              <a:rPr lang="en-US" smtClean="0"/>
              <a:pPr/>
              <a:t>4/19/22</a:t>
            </a:fld>
            <a:endParaRPr lang="en-US" dirty="0"/>
          </a:p>
        </p:txBody>
      </p:sp>
      <p:sp>
        <p:nvSpPr>
          <p:cNvPr id="5" name="Footer Placeholder 4">
            <a:extLst>
              <a:ext uri="{FF2B5EF4-FFF2-40B4-BE49-F238E27FC236}">
                <a16:creationId xmlns:a16="http://schemas.microsoft.com/office/drawing/2014/main" id="{4ACFF109-32E2-4647-951F-60187B965469}"/>
              </a:ext>
            </a:extLst>
          </p:cNvPr>
          <p:cNvSpPr>
            <a:spLocks noGrp="1"/>
          </p:cNvSpPr>
          <p:nvPr>
            <p:ph type="ftr" sz="quarter" idx="3"/>
          </p:nvPr>
        </p:nvSpPr>
        <p:spPr>
          <a:xfrm>
            <a:off x="1645713" y="6400800"/>
            <a:ext cx="4572000" cy="457200"/>
          </a:xfrm>
        </p:spPr>
        <p:txBody>
          <a:bodyPr/>
          <a:lstStyle/>
          <a:p>
            <a:endParaRPr lang="en-US" dirty="0"/>
          </a:p>
        </p:txBody>
      </p:sp>
      <p:sp>
        <p:nvSpPr>
          <p:cNvPr id="6" name="Slide Number Placeholder 5">
            <a:extLst>
              <a:ext uri="{FF2B5EF4-FFF2-40B4-BE49-F238E27FC236}">
                <a16:creationId xmlns:a16="http://schemas.microsoft.com/office/drawing/2014/main" id="{A2801150-06F8-6D41-8B37-81AD7FB47A22}"/>
              </a:ext>
            </a:extLst>
          </p:cNvPr>
          <p:cNvSpPr>
            <a:spLocks noGrp="1"/>
          </p:cNvSpPr>
          <p:nvPr>
            <p:ph type="sldNum" sz="quarter" idx="4"/>
          </p:nvPr>
        </p:nvSpPr>
        <p:spPr>
          <a:xfrm>
            <a:off x="457200" y="6400800"/>
            <a:ext cx="455907" cy="457200"/>
          </a:xfrm>
        </p:spPr>
        <p:txBody>
          <a:bodyPr/>
          <a:lstStyle/>
          <a:p>
            <a:fld id="{3C7A2F6F-4F64-7749-92C0-96B58F4FF395}" type="slidenum">
              <a:rPr lang="en-US" smtClean="0"/>
              <a:pPr/>
              <a:t>2</a:t>
            </a:fld>
            <a:endParaRPr lang="en-US" dirty="0"/>
          </a:p>
        </p:txBody>
      </p:sp>
    </p:spTree>
    <p:extLst>
      <p:ext uri="{BB962C8B-B14F-4D97-AF65-F5344CB8AC3E}">
        <p14:creationId xmlns:p14="http://schemas.microsoft.com/office/powerpoint/2010/main" val="8055121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0950ABD-AE14-934E-BCB3-9F64410863C4}"/>
              </a:ext>
            </a:extLst>
          </p:cNvPr>
          <p:cNvSpPr>
            <a:spLocks noGrp="1"/>
          </p:cNvSpPr>
          <p:nvPr>
            <p:ph sz="quarter" idx="10"/>
          </p:nvPr>
        </p:nvSpPr>
        <p:spPr>
          <a:xfrm>
            <a:off x="457200" y="1828800"/>
            <a:ext cx="6513226" cy="4343400"/>
          </a:xfrm>
        </p:spPr>
        <p:txBody>
          <a:bodyPr/>
          <a:lstStyle/>
          <a:p>
            <a:r>
              <a:rPr lang="en-US" dirty="0"/>
              <a:t>Often users want to manipulate hardware values as if they were a different type</a:t>
            </a:r>
          </a:p>
          <a:p>
            <a:pPr lvl="1"/>
            <a:r>
              <a:rPr lang="en-US" dirty="0"/>
              <a:t>AXI-style flat bus interface used as more structured hierarchy</a:t>
            </a:r>
          </a:p>
          <a:p>
            <a:r>
              <a:rPr lang="en-US" dirty="0"/>
              <a:t>Allows treating objects of one type as another</a:t>
            </a:r>
          </a:p>
          <a:p>
            <a:r>
              <a:rPr lang="en-US" dirty="0"/>
              <a:t>A superpowered union or cast, like View in SQL</a:t>
            </a:r>
          </a:p>
          <a:p>
            <a:r>
              <a:rPr lang="en-US" dirty="0"/>
              <a:t>Used to implement:</a:t>
            </a:r>
          </a:p>
        </p:txBody>
      </p:sp>
      <p:sp>
        <p:nvSpPr>
          <p:cNvPr id="4" name="Date Placeholder 3">
            <a:extLst>
              <a:ext uri="{FF2B5EF4-FFF2-40B4-BE49-F238E27FC236}">
                <a16:creationId xmlns:a16="http://schemas.microsoft.com/office/drawing/2014/main" id="{6183B667-F6E5-BD4C-B1FD-BFBB4E256E90}"/>
              </a:ext>
            </a:extLst>
          </p:cNvPr>
          <p:cNvSpPr>
            <a:spLocks noGrp="1"/>
          </p:cNvSpPr>
          <p:nvPr>
            <p:ph type="dt" sz="half" idx="2"/>
          </p:nvPr>
        </p:nvSpPr>
        <p:spPr/>
        <p:txBody>
          <a:bodyPr/>
          <a:lstStyle/>
          <a:p>
            <a:fld id="{7C318FAD-E245-CB44-8789-84AF86E715AD}" type="datetime1">
              <a:rPr lang="en-US" smtClean="0"/>
              <a:pPr/>
              <a:t>4/19/22</a:t>
            </a:fld>
            <a:endParaRPr lang="en-US" dirty="0"/>
          </a:p>
        </p:txBody>
      </p:sp>
      <p:sp>
        <p:nvSpPr>
          <p:cNvPr id="5" name="Footer Placeholder 4">
            <a:extLst>
              <a:ext uri="{FF2B5EF4-FFF2-40B4-BE49-F238E27FC236}">
                <a16:creationId xmlns:a16="http://schemas.microsoft.com/office/drawing/2014/main" id="{D8154EBF-CF18-3F46-9C2D-013878B5F7AF}"/>
              </a:ext>
            </a:extLst>
          </p:cNvPr>
          <p:cNvSpPr>
            <a:spLocks noGrp="1"/>
          </p:cNvSpPr>
          <p:nvPr>
            <p:ph type="ftr" sz="quarter" idx="3"/>
          </p:nvPr>
        </p:nvSpPr>
        <p:spPr/>
        <p:txBody>
          <a:bodyPr/>
          <a:lstStyle/>
          <a:p>
            <a:endParaRPr lang="en-US" dirty="0"/>
          </a:p>
        </p:txBody>
      </p:sp>
      <p:sp>
        <p:nvSpPr>
          <p:cNvPr id="6" name="Slide Number Placeholder 5">
            <a:extLst>
              <a:ext uri="{FF2B5EF4-FFF2-40B4-BE49-F238E27FC236}">
                <a16:creationId xmlns:a16="http://schemas.microsoft.com/office/drawing/2014/main" id="{AEDE5AE8-ECAA-D24A-8BC4-ED9E6975B9E8}"/>
              </a:ext>
            </a:extLst>
          </p:cNvPr>
          <p:cNvSpPr>
            <a:spLocks noGrp="1"/>
          </p:cNvSpPr>
          <p:nvPr>
            <p:ph type="sldNum" sz="quarter" idx="4"/>
          </p:nvPr>
        </p:nvSpPr>
        <p:spPr/>
        <p:txBody>
          <a:bodyPr/>
          <a:lstStyle/>
          <a:p>
            <a:fld id="{3C7A2F6F-4F64-7749-92C0-96B58F4FF395}" type="slidenum">
              <a:rPr lang="en-US" smtClean="0"/>
              <a:pPr/>
              <a:t>20</a:t>
            </a:fld>
            <a:endParaRPr lang="en-US" dirty="0"/>
          </a:p>
        </p:txBody>
      </p:sp>
      <p:sp>
        <p:nvSpPr>
          <p:cNvPr id="7" name="Title 1">
            <a:extLst>
              <a:ext uri="{FF2B5EF4-FFF2-40B4-BE49-F238E27FC236}">
                <a16:creationId xmlns:a16="http://schemas.microsoft.com/office/drawing/2014/main" id="{D00C63E4-2D39-A743-B070-34107545101B}"/>
              </a:ext>
            </a:extLst>
          </p:cNvPr>
          <p:cNvSpPr>
            <a:spLocks noGrp="1"/>
          </p:cNvSpPr>
          <p:nvPr>
            <p:ph type="title"/>
          </p:nvPr>
        </p:nvSpPr>
        <p:spPr>
          <a:xfrm>
            <a:off x="457200" y="457200"/>
            <a:ext cx="11277600" cy="1219200"/>
          </a:xfrm>
        </p:spPr>
        <p:txBody>
          <a:bodyPr/>
          <a:lstStyle/>
          <a:p>
            <a:r>
              <a:rPr lang="en-US" dirty="0" err="1"/>
              <a:t>DataView</a:t>
            </a:r>
            <a:endParaRPr lang="en-US" dirty="0"/>
          </a:p>
        </p:txBody>
      </p:sp>
      <p:sp>
        <p:nvSpPr>
          <p:cNvPr id="8" name="TextBox 7">
            <a:extLst>
              <a:ext uri="{FF2B5EF4-FFF2-40B4-BE49-F238E27FC236}">
                <a16:creationId xmlns:a16="http://schemas.microsoft.com/office/drawing/2014/main" id="{4832EC18-4CB6-7C4C-8FB2-C75FFC7E9B13}"/>
              </a:ext>
            </a:extLst>
          </p:cNvPr>
          <p:cNvSpPr txBox="1"/>
          <p:nvPr/>
        </p:nvSpPr>
        <p:spPr>
          <a:xfrm>
            <a:off x="464574" y="6040279"/>
            <a:ext cx="6116674" cy="492443"/>
          </a:xfrm>
          <a:prstGeom prst="rect">
            <a:avLst/>
          </a:prstGeom>
          <a:noFill/>
        </p:spPr>
        <p:txBody>
          <a:bodyPr wrap="none" rtlCol="0">
            <a:spAutoFit/>
          </a:bodyPr>
          <a:lstStyle/>
          <a:p>
            <a:r>
              <a:rPr lang="en-US" sz="1300" dirty="0"/>
              <a:t>See </a:t>
            </a:r>
            <a:r>
              <a:rPr lang="en-US" sz="1300" dirty="0">
                <a:hlinkClick r:id="rId3"/>
              </a:rPr>
              <a:t>https://www.chisel-lang.org/chisel3/docs/explanations/dataview.html</a:t>
            </a:r>
            <a:r>
              <a:rPr lang="en-US" sz="1300" dirty="0"/>
              <a:t> for docs</a:t>
            </a:r>
          </a:p>
          <a:p>
            <a:endParaRPr lang="en-US" sz="1300" dirty="0"/>
          </a:p>
        </p:txBody>
      </p:sp>
    </p:spTree>
    <p:extLst>
      <p:ext uri="{BB962C8B-B14F-4D97-AF65-F5344CB8AC3E}">
        <p14:creationId xmlns:p14="http://schemas.microsoft.com/office/powerpoint/2010/main" val="3114053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0950ABD-AE14-934E-BCB3-9F64410863C4}"/>
              </a:ext>
            </a:extLst>
          </p:cNvPr>
          <p:cNvSpPr>
            <a:spLocks noGrp="1"/>
          </p:cNvSpPr>
          <p:nvPr>
            <p:ph sz="quarter" idx="10"/>
          </p:nvPr>
        </p:nvSpPr>
        <p:spPr>
          <a:xfrm>
            <a:off x="457200" y="1828800"/>
            <a:ext cx="6513226" cy="4343400"/>
          </a:xfrm>
        </p:spPr>
        <p:txBody>
          <a:bodyPr/>
          <a:lstStyle/>
          <a:p>
            <a:r>
              <a:rPr lang="en-US" dirty="0"/>
              <a:t>Often users want to manipulate hardware values as if they were a different type</a:t>
            </a:r>
          </a:p>
          <a:p>
            <a:pPr lvl="1"/>
            <a:r>
              <a:rPr lang="en-US" dirty="0"/>
              <a:t>AXI-style flat bus interface used as more structured hierarchy</a:t>
            </a:r>
          </a:p>
          <a:p>
            <a:r>
              <a:rPr lang="en-US" dirty="0"/>
              <a:t>Allows treating objects of one type as another</a:t>
            </a:r>
          </a:p>
          <a:p>
            <a:r>
              <a:rPr lang="en-US" dirty="0"/>
              <a:t>A superpowered union or cast, like View in SQL</a:t>
            </a:r>
          </a:p>
          <a:p>
            <a:r>
              <a:rPr lang="en-US" dirty="0"/>
              <a:t>Used to implement:</a:t>
            </a:r>
          </a:p>
          <a:p>
            <a:pPr lvl="1"/>
            <a:r>
              <a:rPr lang="en-US" dirty="0"/>
              <a:t>Seamless integration with Scala types</a:t>
            </a:r>
          </a:p>
        </p:txBody>
      </p:sp>
      <p:sp>
        <p:nvSpPr>
          <p:cNvPr id="4" name="Date Placeholder 3">
            <a:extLst>
              <a:ext uri="{FF2B5EF4-FFF2-40B4-BE49-F238E27FC236}">
                <a16:creationId xmlns:a16="http://schemas.microsoft.com/office/drawing/2014/main" id="{6183B667-F6E5-BD4C-B1FD-BFBB4E256E90}"/>
              </a:ext>
            </a:extLst>
          </p:cNvPr>
          <p:cNvSpPr>
            <a:spLocks noGrp="1"/>
          </p:cNvSpPr>
          <p:nvPr>
            <p:ph type="dt" sz="half" idx="2"/>
          </p:nvPr>
        </p:nvSpPr>
        <p:spPr/>
        <p:txBody>
          <a:bodyPr/>
          <a:lstStyle/>
          <a:p>
            <a:fld id="{7C318FAD-E245-CB44-8789-84AF86E715AD}" type="datetime1">
              <a:rPr lang="en-US" smtClean="0"/>
              <a:pPr/>
              <a:t>4/19/22</a:t>
            </a:fld>
            <a:endParaRPr lang="en-US" dirty="0"/>
          </a:p>
        </p:txBody>
      </p:sp>
      <p:sp>
        <p:nvSpPr>
          <p:cNvPr id="5" name="Footer Placeholder 4">
            <a:extLst>
              <a:ext uri="{FF2B5EF4-FFF2-40B4-BE49-F238E27FC236}">
                <a16:creationId xmlns:a16="http://schemas.microsoft.com/office/drawing/2014/main" id="{D8154EBF-CF18-3F46-9C2D-013878B5F7AF}"/>
              </a:ext>
            </a:extLst>
          </p:cNvPr>
          <p:cNvSpPr>
            <a:spLocks noGrp="1"/>
          </p:cNvSpPr>
          <p:nvPr>
            <p:ph type="ftr" sz="quarter" idx="3"/>
          </p:nvPr>
        </p:nvSpPr>
        <p:spPr/>
        <p:txBody>
          <a:bodyPr/>
          <a:lstStyle/>
          <a:p>
            <a:endParaRPr lang="en-US" dirty="0"/>
          </a:p>
        </p:txBody>
      </p:sp>
      <p:sp>
        <p:nvSpPr>
          <p:cNvPr id="6" name="Slide Number Placeholder 5">
            <a:extLst>
              <a:ext uri="{FF2B5EF4-FFF2-40B4-BE49-F238E27FC236}">
                <a16:creationId xmlns:a16="http://schemas.microsoft.com/office/drawing/2014/main" id="{AEDE5AE8-ECAA-D24A-8BC4-ED9E6975B9E8}"/>
              </a:ext>
            </a:extLst>
          </p:cNvPr>
          <p:cNvSpPr>
            <a:spLocks noGrp="1"/>
          </p:cNvSpPr>
          <p:nvPr>
            <p:ph type="sldNum" sz="quarter" idx="4"/>
          </p:nvPr>
        </p:nvSpPr>
        <p:spPr/>
        <p:txBody>
          <a:bodyPr/>
          <a:lstStyle/>
          <a:p>
            <a:fld id="{3C7A2F6F-4F64-7749-92C0-96B58F4FF395}" type="slidenum">
              <a:rPr lang="en-US" smtClean="0"/>
              <a:pPr/>
              <a:t>21</a:t>
            </a:fld>
            <a:endParaRPr lang="en-US" dirty="0"/>
          </a:p>
        </p:txBody>
      </p:sp>
      <p:sp>
        <p:nvSpPr>
          <p:cNvPr id="7" name="Title 1">
            <a:extLst>
              <a:ext uri="{FF2B5EF4-FFF2-40B4-BE49-F238E27FC236}">
                <a16:creationId xmlns:a16="http://schemas.microsoft.com/office/drawing/2014/main" id="{D00C63E4-2D39-A743-B070-34107545101B}"/>
              </a:ext>
            </a:extLst>
          </p:cNvPr>
          <p:cNvSpPr>
            <a:spLocks noGrp="1"/>
          </p:cNvSpPr>
          <p:nvPr>
            <p:ph type="title"/>
          </p:nvPr>
        </p:nvSpPr>
        <p:spPr>
          <a:xfrm>
            <a:off x="457200" y="457200"/>
            <a:ext cx="11277600" cy="1219200"/>
          </a:xfrm>
        </p:spPr>
        <p:txBody>
          <a:bodyPr/>
          <a:lstStyle/>
          <a:p>
            <a:r>
              <a:rPr lang="en-US" dirty="0" err="1"/>
              <a:t>DataView</a:t>
            </a:r>
            <a:endParaRPr lang="en-US" dirty="0"/>
          </a:p>
        </p:txBody>
      </p:sp>
      <p:sp>
        <p:nvSpPr>
          <p:cNvPr id="8" name="TextBox 7">
            <a:extLst>
              <a:ext uri="{FF2B5EF4-FFF2-40B4-BE49-F238E27FC236}">
                <a16:creationId xmlns:a16="http://schemas.microsoft.com/office/drawing/2014/main" id="{4832EC18-4CB6-7C4C-8FB2-C75FFC7E9B13}"/>
              </a:ext>
            </a:extLst>
          </p:cNvPr>
          <p:cNvSpPr txBox="1"/>
          <p:nvPr/>
        </p:nvSpPr>
        <p:spPr>
          <a:xfrm>
            <a:off x="464574" y="6040279"/>
            <a:ext cx="6116674" cy="492443"/>
          </a:xfrm>
          <a:prstGeom prst="rect">
            <a:avLst/>
          </a:prstGeom>
          <a:noFill/>
        </p:spPr>
        <p:txBody>
          <a:bodyPr wrap="none" rtlCol="0">
            <a:spAutoFit/>
          </a:bodyPr>
          <a:lstStyle/>
          <a:p>
            <a:r>
              <a:rPr lang="en-US" sz="1300" dirty="0"/>
              <a:t>See </a:t>
            </a:r>
            <a:r>
              <a:rPr lang="en-US" sz="1300" dirty="0">
                <a:hlinkClick r:id="rId3"/>
              </a:rPr>
              <a:t>https://www.chisel-lang.org/chisel3/docs/explanations/dataview.html</a:t>
            </a:r>
            <a:r>
              <a:rPr lang="en-US" sz="1300" dirty="0"/>
              <a:t> for docs</a:t>
            </a:r>
          </a:p>
          <a:p>
            <a:endParaRPr lang="en-US" sz="1300" dirty="0"/>
          </a:p>
        </p:txBody>
      </p:sp>
      <p:pic>
        <p:nvPicPr>
          <p:cNvPr id="9" name="Picture 8">
            <a:extLst>
              <a:ext uri="{FF2B5EF4-FFF2-40B4-BE49-F238E27FC236}">
                <a16:creationId xmlns:a16="http://schemas.microsoft.com/office/drawing/2014/main" id="{B6DE4C77-46D1-5E8A-AA7C-D829BF9E6E6E}"/>
              </a:ext>
            </a:extLst>
          </p:cNvPr>
          <p:cNvPicPr>
            <a:picLocks noChangeAspect="1"/>
          </p:cNvPicPr>
          <p:nvPr/>
        </p:nvPicPr>
        <p:blipFill>
          <a:blip r:embed="rId4"/>
          <a:stretch>
            <a:fillRect/>
          </a:stretch>
        </p:blipFill>
        <p:spPr>
          <a:xfrm>
            <a:off x="6096000" y="2431038"/>
            <a:ext cx="5374193" cy="1235941"/>
          </a:xfrm>
          <a:prstGeom prst="rect">
            <a:avLst/>
          </a:prstGeom>
          <a:ln w="19050">
            <a:solidFill>
              <a:schemeClr val="tx1"/>
            </a:solidFill>
          </a:ln>
          <a:effectLst>
            <a:outerShdw blurRad="50800" dist="38100" dir="2700000" algn="tl" rotWithShape="0">
              <a:prstClr val="black">
                <a:alpha val="40000"/>
              </a:prstClr>
            </a:outerShdw>
          </a:effectLst>
        </p:spPr>
      </p:pic>
      <p:sp>
        <p:nvSpPr>
          <p:cNvPr id="10" name="Rectangle 9">
            <a:extLst>
              <a:ext uri="{FF2B5EF4-FFF2-40B4-BE49-F238E27FC236}">
                <a16:creationId xmlns:a16="http://schemas.microsoft.com/office/drawing/2014/main" id="{34EA0B1E-3DE6-4C11-BA73-47BEAD6F0C08}"/>
              </a:ext>
            </a:extLst>
          </p:cNvPr>
          <p:cNvSpPr/>
          <p:nvPr/>
        </p:nvSpPr>
        <p:spPr>
          <a:xfrm>
            <a:off x="828338" y="3757899"/>
            <a:ext cx="3119717" cy="291801"/>
          </a:xfrm>
          <a:prstGeom prst="rect">
            <a:avLst/>
          </a:prstGeom>
          <a:noFill/>
          <a:ln w="254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p>
        </p:txBody>
      </p:sp>
    </p:spTree>
    <p:extLst>
      <p:ext uri="{BB962C8B-B14F-4D97-AF65-F5344CB8AC3E}">
        <p14:creationId xmlns:p14="http://schemas.microsoft.com/office/powerpoint/2010/main" val="39772216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0950ABD-AE14-934E-BCB3-9F64410863C4}"/>
              </a:ext>
            </a:extLst>
          </p:cNvPr>
          <p:cNvSpPr>
            <a:spLocks noGrp="1"/>
          </p:cNvSpPr>
          <p:nvPr>
            <p:ph sz="quarter" idx="10"/>
          </p:nvPr>
        </p:nvSpPr>
        <p:spPr>
          <a:xfrm>
            <a:off x="457200" y="1828800"/>
            <a:ext cx="6513226" cy="4343400"/>
          </a:xfrm>
        </p:spPr>
        <p:txBody>
          <a:bodyPr/>
          <a:lstStyle/>
          <a:p>
            <a:r>
              <a:rPr lang="en-US" dirty="0"/>
              <a:t>Often users want to manipulate hardware values as if they were a different type</a:t>
            </a:r>
          </a:p>
          <a:p>
            <a:pPr lvl="1"/>
            <a:r>
              <a:rPr lang="en-US" dirty="0"/>
              <a:t>AXI-style flat bus interface used as more structured hierarchy</a:t>
            </a:r>
          </a:p>
          <a:p>
            <a:r>
              <a:rPr lang="en-US" dirty="0"/>
              <a:t>Allows treating objects of one type as another</a:t>
            </a:r>
          </a:p>
          <a:p>
            <a:r>
              <a:rPr lang="en-US" dirty="0"/>
              <a:t>A superpowered union or cast, like View in SQL</a:t>
            </a:r>
          </a:p>
          <a:p>
            <a:r>
              <a:rPr lang="en-US" dirty="0"/>
              <a:t>Used to implement:</a:t>
            </a:r>
          </a:p>
          <a:p>
            <a:pPr lvl="1"/>
            <a:r>
              <a:rPr lang="en-US" dirty="0"/>
              <a:t>Seamless integration with Scala types</a:t>
            </a:r>
          </a:p>
          <a:p>
            <a:pPr lvl="1"/>
            <a:r>
              <a:rPr lang="en-US" dirty="0"/>
              <a:t>Bundle upcasting</a:t>
            </a:r>
          </a:p>
        </p:txBody>
      </p:sp>
      <p:sp>
        <p:nvSpPr>
          <p:cNvPr id="4" name="Date Placeholder 3">
            <a:extLst>
              <a:ext uri="{FF2B5EF4-FFF2-40B4-BE49-F238E27FC236}">
                <a16:creationId xmlns:a16="http://schemas.microsoft.com/office/drawing/2014/main" id="{6183B667-F6E5-BD4C-B1FD-BFBB4E256E90}"/>
              </a:ext>
            </a:extLst>
          </p:cNvPr>
          <p:cNvSpPr>
            <a:spLocks noGrp="1"/>
          </p:cNvSpPr>
          <p:nvPr>
            <p:ph type="dt" sz="half" idx="2"/>
          </p:nvPr>
        </p:nvSpPr>
        <p:spPr/>
        <p:txBody>
          <a:bodyPr/>
          <a:lstStyle/>
          <a:p>
            <a:fld id="{7C318FAD-E245-CB44-8789-84AF86E715AD}" type="datetime1">
              <a:rPr lang="en-US" smtClean="0"/>
              <a:pPr/>
              <a:t>4/19/22</a:t>
            </a:fld>
            <a:endParaRPr lang="en-US" dirty="0"/>
          </a:p>
        </p:txBody>
      </p:sp>
      <p:sp>
        <p:nvSpPr>
          <p:cNvPr id="5" name="Footer Placeholder 4">
            <a:extLst>
              <a:ext uri="{FF2B5EF4-FFF2-40B4-BE49-F238E27FC236}">
                <a16:creationId xmlns:a16="http://schemas.microsoft.com/office/drawing/2014/main" id="{D8154EBF-CF18-3F46-9C2D-013878B5F7AF}"/>
              </a:ext>
            </a:extLst>
          </p:cNvPr>
          <p:cNvSpPr>
            <a:spLocks noGrp="1"/>
          </p:cNvSpPr>
          <p:nvPr>
            <p:ph type="ftr" sz="quarter" idx="3"/>
          </p:nvPr>
        </p:nvSpPr>
        <p:spPr/>
        <p:txBody>
          <a:bodyPr/>
          <a:lstStyle/>
          <a:p>
            <a:endParaRPr lang="en-US" dirty="0"/>
          </a:p>
        </p:txBody>
      </p:sp>
      <p:sp>
        <p:nvSpPr>
          <p:cNvPr id="6" name="Slide Number Placeholder 5">
            <a:extLst>
              <a:ext uri="{FF2B5EF4-FFF2-40B4-BE49-F238E27FC236}">
                <a16:creationId xmlns:a16="http://schemas.microsoft.com/office/drawing/2014/main" id="{AEDE5AE8-ECAA-D24A-8BC4-ED9E6975B9E8}"/>
              </a:ext>
            </a:extLst>
          </p:cNvPr>
          <p:cNvSpPr>
            <a:spLocks noGrp="1"/>
          </p:cNvSpPr>
          <p:nvPr>
            <p:ph type="sldNum" sz="quarter" idx="4"/>
          </p:nvPr>
        </p:nvSpPr>
        <p:spPr/>
        <p:txBody>
          <a:bodyPr/>
          <a:lstStyle/>
          <a:p>
            <a:fld id="{3C7A2F6F-4F64-7749-92C0-96B58F4FF395}" type="slidenum">
              <a:rPr lang="en-US" smtClean="0"/>
              <a:pPr/>
              <a:t>22</a:t>
            </a:fld>
            <a:endParaRPr lang="en-US" dirty="0"/>
          </a:p>
        </p:txBody>
      </p:sp>
      <p:sp>
        <p:nvSpPr>
          <p:cNvPr id="7" name="Title 1">
            <a:extLst>
              <a:ext uri="{FF2B5EF4-FFF2-40B4-BE49-F238E27FC236}">
                <a16:creationId xmlns:a16="http://schemas.microsoft.com/office/drawing/2014/main" id="{D00C63E4-2D39-A743-B070-34107545101B}"/>
              </a:ext>
            </a:extLst>
          </p:cNvPr>
          <p:cNvSpPr>
            <a:spLocks noGrp="1"/>
          </p:cNvSpPr>
          <p:nvPr>
            <p:ph type="title"/>
          </p:nvPr>
        </p:nvSpPr>
        <p:spPr>
          <a:xfrm>
            <a:off x="457200" y="457200"/>
            <a:ext cx="11277600" cy="1219200"/>
          </a:xfrm>
        </p:spPr>
        <p:txBody>
          <a:bodyPr/>
          <a:lstStyle/>
          <a:p>
            <a:r>
              <a:rPr lang="en-US" dirty="0" err="1"/>
              <a:t>DataView</a:t>
            </a:r>
            <a:endParaRPr lang="en-US" dirty="0"/>
          </a:p>
        </p:txBody>
      </p:sp>
      <p:sp>
        <p:nvSpPr>
          <p:cNvPr id="8" name="TextBox 7">
            <a:extLst>
              <a:ext uri="{FF2B5EF4-FFF2-40B4-BE49-F238E27FC236}">
                <a16:creationId xmlns:a16="http://schemas.microsoft.com/office/drawing/2014/main" id="{4832EC18-4CB6-7C4C-8FB2-C75FFC7E9B13}"/>
              </a:ext>
            </a:extLst>
          </p:cNvPr>
          <p:cNvSpPr txBox="1"/>
          <p:nvPr/>
        </p:nvSpPr>
        <p:spPr>
          <a:xfrm>
            <a:off x="464574" y="6040279"/>
            <a:ext cx="6116674" cy="492443"/>
          </a:xfrm>
          <a:prstGeom prst="rect">
            <a:avLst/>
          </a:prstGeom>
          <a:noFill/>
        </p:spPr>
        <p:txBody>
          <a:bodyPr wrap="none" rtlCol="0">
            <a:spAutoFit/>
          </a:bodyPr>
          <a:lstStyle/>
          <a:p>
            <a:r>
              <a:rPr lang="en-US" sz="1300" dirty="0"/>
              <a:t>See </a:t>
            </a:r>
            <a:r>
              <a:rPr lang="en-US" sz="1300" dirty="0">
                <a:hlinkClick r:id="rId3"/>
              </a:rPr>
              <a:t>https://www.chisel-lang.org/chisel3/docs/explanations/dataview.html</a:t>
            </a:r>
            <a:r>
              <a:rPr lang="en-US" sz="1300" dirty="0"/>
              <a:t> for docs</a:t>
            </a:r>
          </a:p>
          <a:p>
            <a:endParaRPr lang="en-US" sz="1300" dirty="0"/>
          </a:p>
        </p:txBody>
      </p:sp>
      <p:sp>
        <p:nvSpPr>
          <p:cNvPr id="12" name="Rectangle 11">
            <a:extLst>
              <a:ext uri="{FF2B5EF4-FFF2-40B4-BE49-F238E27FC236}">
                <a16:creationId xmlns:a16="http://schemas.microsoft.com/office/drawing/2014/main" id="{30FFDD79-08A6-345D-8B39-3355B8927A38}"/>
              </a:ext>
            </a:extLst>
          </p:cNvPr>
          <p:cNvSpPr/>
          <p:nvPr/>
        </p:nvSpPr>
        <p:spPr>
          <a:xfrm>
            <a:off x="823438" y="4000500"/>
            <a:ext cx="1460038" cy="291801"/>
          </a:xfrm>
          <a:prstGeom prst="rect">
            <a:avLst/>
          </a:prstGeom>
          <a:noFill/>
          <a:ln w="254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p>
        </p:txBody>
      </p:sp>
      <p:pic>
        <p:nvPicPr>
          <p:cNvPr id="13" name="Picture 12">
            <a:extLst>
              <a:ext uri="{FF2B5EF4-FFF2-40B4-BE49-F238E27FC236}">
                <a16:creationId xmlns:a16="http://schemas.microsoft.com/office/drawing/2014/main" id="{2F083CBE-0981-8492-7314-972DD16EA658}"/>
              </a:ext>
            </a:extLst>
          </p:cNvPr>
          <p:cNvPicPr>
            <a:picLocks noChangeAspect="1"/>
          </p:cNvPicPr>
          <p:nvPr/>
        </p:nvPicPr>
        <p:blipFill>
          <a:blip r:embed="rId4"/>
          <a:stretch>
            <a:fillRect/>
          </a:stretch>
        </p:blipFill>
        <p:spPr>
          <a:xfrm>
            <a:off x="4216557" y="983447"/>
            <a:ext cx="7322357" cy="3898985"/>
          </a:xfrm>
          <a:prstGeom prst="rect">
            <a:avLst/>
          </a:prstGeom>
          <a:ln w="19050">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50445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0950ABD-AE14-934E-BCB3-9F64410863C4}"/>
              </a:ext>
            </a:extLst>
          </p:cNvPr>
          <p:cNvSpPr>
            <a:spLocks noGrp="1"/>
          </p:cNvSpPr>
          <p:nvPr>
            <p:ph sz="quarter" idx="10"/>
          </p:nvPr>
        </p:nvSpPr>
        <p:spPr>
          <a:xfrm>
            <a:off x="457200" y="1828800"/>
            <a:ext cx="6513226" cy="4343400"/>
          </a:xfrm>
        </p:spPr>
        <p:txBody>
          <a:bodyPr/>
          <a:lstStyle/>
          <a:p>
            <a:r>
              <a:rPr lang="en-US" dirty="0"/>
              <a:t>Often users want to manipulate hardware values as if they were a different type</a:t>
            </a:r>
          </a:p>
          <a:p>
            <a:pPr lvl="1"/>
            <a:r>
              <a:rPr lang="en-US" dirty="0"/>
              <a:t>AXI-style flat bus interface used as more structured hierarchy</a:t>
            </a:r>
          </a:p>
          <a:p>
            <a:r>
              <a:rPr lang="en-US" dirty="0"/>
              <a:t>Allows treating objects of one type as another</a:t>
            </a:r>
          </a:p>
          <a:p>
            <a:r>
              <a:rPr lang="en-US" dirty="0"/>
              <a:t>A superpowered union or cast, like View in SQL</a:t>
            </a:r>
          </a:p>
          <a:p>
            <a:r>
              <a:rPr lang="en-US" dirty="0"/>
              <a:t>Used to implement:</a:t>
            </a:r>
          </a:p>
          <a:p>
            <a:pPr lvl="1"/>
            <a:r>
              <a:rPr lang="en-US" dirty="0"/>
              <a:t>Seamless integration with Scala types</a:t>
            </a:r>
          </a:p>
          <a:p>
            <a:pPr lvl="1"/>
            <a:r>
              <a:rPr lang="en-US" dirty="0"/>
              <a:t>Bundle upcasting</a:t>
            </a:r>
          </a:p>
          <a:p>
            <a:pPr lvl="1"/>
            <a:r>
              <a:rPr lang="en-US" dirty="0"/>
              <a:t>User-defined mappings between types</a:t>
            </a:r>
          </a:p>
        </p:txBody>
      </p:sp>
      <p:sp>
        <p:nvSpPr>
          <p:cNvPr id="4" name="Date Placeholder 3">
            <a:extLst>
              <a:ext uri="{FF2B5EF4-FFF2-40B4-BE49-F238E27FC236}">
                <a16:creationId xmlns:a16="http://schemas.microsoft.com/office/drawing/2014/main" id="{6183B667-F6E5-BD4C-B1FD-BFBB4E256E90}"/>
              </a:ext>
            </a:extLst>
          </p:cNvPr>
          <p:cNvSpPr>
            <a:spLocks noGrp="1"/>
          </p:cNvSpPr>
          <p:nvPr>
            <p:ph type="dt" sz="half" idx="2"/>
          </p:nvPr>
        </p:nvSpPr>
        <p:spPr/>
        <p:txBody>
          <a:bodyPr/>
          <a:lstStyle/>
          <a:p>
            <a:fld id="{7C318FAD-E245-CB44-8789-84AF86E715AD}" type="datetime1">
              <a:rPr lang="en-US" smtClean="0"/>
              <a:pPr/>
              <a:t>4/19/22</a:t>
            </a:fld>
            <a:endParaRPr lang="en-US" dirty="0"/>
          </a:p>
        </p:txBody>
      </p:sp>
      <p:sp>
        <p:nvSpPr>
          <p:cNvPr id="5" name="Footer Placeholder 4">
            <a:extLst>
              <a:ext uri="{FF2B5EF4-FFF2-40B4-BE49-F238E27FC236}">
                <a16:creationId xmlns:a16="http://schemas.microsoft.com/office/drawing/2014/main" id="{D8154EBF-CF18-3F46-9C2D-013878B5F7AF}"/>
              </a:ext>
            </a:extLst>
          </p:cNvPr>
          <p:cNvSpPr>
            <a:spLocks noGrp="1"/>
          </p:cNvSpPr>
          <p:nvPr>
            <p:ph type="ftr" sz="quarter" idx="3"/>
          </p:nvPr>
        </p:nvSpPr>
        <p:spPr/>
        <p:txBody>
          <a:bodyPr/>
          <a:lstStyle/>
          <a:p>
            <a:endParaRPr lang="en-US" dirty="0"/>
          </a:p>
        </p:txBody>
      </p:sp>
      <p:sp>
        <p:nvSpPr>
          <p:cNvPr id="6" name="Slide Number Placeholder 5">
            <a:extLst>
              <a:ext uri="{FF2B5EF4-FFF2-40B4-BE49-F238E27FC236}">
                <a16:creationId xmlns:a16="http://schemas.microsoft.com/office/drawing/2014/main" id="{AEDE5AE8-ECAA-D24A-8BC4-ED9E6975B9E8}"/>
              </a:ext>
            </a:extLst>
          </p:cNvPr>
          <p:cNvSpPr>
            <a:spLocks noGrp="1"/>
          </p:cNvSpPr>
          <p:nvPr>
            <p:ph type="sldNum" sz="quarter" idx="4"/>
          </p:nvPr>
        </p:nvSpPr>
        <p:spPr/>
        <p:txBody>
          <a:bodyPr/>
          <a:lstStyle/>
          <a:p>
            <a:fld id="{3C7A2F6F-4F64-7749-92C0-96B58F4FF395}" type="slidenum">
              <a:rPr lang="en-US" smtClean="0"/>
              <a:pPr/>
              <a:t>23</a:t>
            </a:fld>
            <a:endParaRPr lang="en-US" dirty="0"/>
          </a:p>
        </p:txBody>
      </p:sp>
      <p:sp>
        <p:nvSpPr>
          <p:cNvPr id="7" name="Title 1">
            <a:extLst>
              <a:ext uri="{FF2B5EF4-FFF2-40B4-BE49-F238E27FC236}">
                <a16:creationId xmlns:a16="http://schemas.microsoft.com/office/drawing/2014/main" id="{D00C63E4-2D39-A743-B070-34107545101B}"/>
              </a:ext>
            </a:extLst>
          </p:cNvPr>
          <p:cNvSpPr>
            <a:spLocks noGrp="1"/>
          </p:cNvSpPr>
          <p:nvPr>
            <p:ph type="title"/>
          </p:nvPr>
        </p:nvSpPr>
        <p:spPr>
          <a:xfrm>
            <a:off x="457200" y="457200"/>
            <a:ext cx="11277600" cy="1219200"/>
          </a:xfrm>
        </p:spPr>
        <p:txBody>
          <a:bodyPr/>
          <a:lstStyle/>
          <a:p>
            <a:r>
              <a:rPr lang="en-US" dirty="0" err="1"/>
              <a:t>DataView</a:t>
            </a:r>
            <a:endParaRPr lang="en-US" dirty="0"/>
          </a:p>
        </p:txBody>
      </p:sp>
      <p:sp>
        <p:nvSpPr>
          <p:cNvPr id="8" name="TextBox 7">
            <a:extLst>
              <a:ext uri="{FF2B5EF4-FFF2-40B4-BE49-F238E27FC236}">
                <a16:creationId xmlns:a16="http://schemas.microsoft.com/office/drawing/2014/main" id="{4832EC18-4CB6-7C4C-8FB2-C75FFC7E9B13}"/>
              </a:ext>
            </a:extLst>
          </p:cNvPr>
          <p:cNvSpPr txBox="1"/>
          <p:nvPr/>
        </p:nvSpPr>
        <p:spPr>
          <a:xfrm>
            <a:off x="464574" y="6040279"/>
            <a:ext cx="6116674" cy="492443"/>
          </a:xfrm>
          <a:prstGeom prst="rect">
            <a:avLst/>
          </a:prstGeom>
          <a:noFill/>
        </p:spPr>
        <p:txBody>
          <a:bodyPr wrap="none" rtlCol="0">
            <a:spAutoFit/>
          </a:bodyPr>
          <a:lstStyle/>
          <a:p>
            <a:r>
              <a:rPr lang="en-US" sz="1300" dirty="0"/>
              <a:t>See </a:t>
            </a:r>
            <a:r>
              <a:rPr lang="en-US" sz="1300" dirty="0">
                <a:hlinkClick r:id="rId3"/>
              </a:rPr>
              <a:t>https://www.chisel-lang.org/chisel3/docs/explanations/dataview.html</a:t>
            </a:r>
            <a:r>
              <a:rPr lang="en-US" sz="1300" dirty="0"/>
              <a:t> for docs</a:t>
            </a:r>
          </a:p>
          <a:p>
            <a:endParaRPr lang="en-US" sz="1300" dirty="0"/>
          </a:p>
        </p:txBody>
      </p:sp>
      <p:sp>
        <p:nvSpPr>
          <p:cNvPr id="15" name="Rectangle 14">
            <a:extLst>
              <a:ext uri="{FF2B5EF4-FFF2-40B4-BE49-F238E27FC236}">
                <a16:creationId xmlns:a16="http://schemas.microsoft.com/office/drawing/2014/main" id="{67986F32-27C8-FB2B-39F2-2A4590181423}"/>
              </a:ext>
            </a:extLst>
          </p:cNvPr>
          <p:cNvSpPr/>
          <p:nvPr/>
        </p:nvSpPr>
        <p:spPr>
          <a:xfrm>
            <a:off x="833221" y="4271249"/>
            <a:ext cx="3138230" cy="291801"/>
          </a:xfrm>
          <a:prstGeom prst="rect">
            <a:avLst/>
          </a:prstGeom>
          <a:noFill/>
          <a:ln w="254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p>
        </p:txBody>
      </p:sp>
      <p:pic>
        <p:nvPicPr>
          <p:cNvPr id="16" name="Picture 15">
            <a:extLst>
              <a:ext uri="{FF2B5EF4-FFF2-40B4-BE49-F238E27FC236}">
                <a16:creationId xmlns:a16="http://schemas.microsoft.com/office/drawing/2014/main" id="{0FC5530F-8D94-5EDD-0460-3C6327A6F380}"/>
              </a:ext>
            </a:extLst>
          </p:cNvPr>
          <p:cNvPicPr>
            <a:picLocks noChangeAspect="1"/>
          </p:cNvPicPr>
          <p:nvPr/>
        </p:nvPicPr>
        <p:blipFill>
          <a:blip r:embed="rId4"/>
          <a:stretch>
            <a:fillRect/>
          </a:stretch>
        </p:blipFill>
        <p:spPr>
          <a:xfrm>
            <a:off x="5173478" y="670880"/>
            <a:ext cx="6802445" cy="4965498"/>
          </a:xfrm>
          <a:prstGeom prst="rect">
            <a:avLst/>
          </a:prstGeom>
          <a:ln w="19050">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1712043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0950ABD-AE14-934E-BCB3-9F64410863C4}"/>
              </a:ext>
            </a:extLst>
          </p:cNvPr>
          <p:cNvSpPr>
            <a:spLocks noGrp="1"/>
          </p:cNvSpPr>
          <p:nvPr>
            <p:ph sz="quarter" idx="10"/>
          </p:nvPr>
        </p:nvSpPr>
        <p:spPr>
          <a:xfrm>
            <a:off x="457200" y="1828800"/>
            <a:ext cx="6513226" cy="4343400"/>
          </a:xfrm>
        </p:spPr>
        <p:txBody>
          <a:bodyPr/>
          <a:lstStyle/>
          <a:p>
            <a:r>
              <a:rPr lang="en-US" dirty="0"/>
              <a:t>Often users want to manipulate hardware values as if they were a different type</a:t>
            </a:r>
          </a:p>
          <a:p>
            <a:pPr lvl="1"/>
            <a:r>
              <a:rPr lang="en-US" dirty="0"/>
              <a:t>AXI-style flat bus interface used as more structured hierarchy</a:t>
            </a:r>
          </a:p>
          <a:p>
            <a:r>
              <a:rPr lang="en-US" dirty="0"/>
              <a:t>Allows treating objects of one type as another</a:t>
            </a:r>
          </a:p>
          <a:p>
            <a:r>
              <a:rPr lang="en-US" dirty="0"/>
              <a:t>A superpowered union or cast, like View in SQL</a:t>
            </a:r>
          </a:p>
          <a:p>
            <a:r>
              <a:rPr lang="en-US" dirty="0"/>
              <a:t>Used to implement:</a:t>
            </a:r>
          </a:p>
          <a:p>
            <a:pPr lvl="1"/>
            <a:r>
              <a:rPr lang="en-US" dirty="0"/>
              <a:t>Seamless integration with Scala types</a:t>
            </a:r>
          </a:p>
          <a:p>
            <a:pPr lvl="1"/>
            <a:r>
              <a:rPr lang="en-US" dirty="0"/>
              <a:t>Bundle upcasting</a:t>
            </a:r>
          </a:p>
          <a:p>
            <a:pPr lvl="1"/>
            <a:r>
              <a:rPr lang="en-US" dirty="0"/>
              <a:t>User-defined mappings between types</a:t>
            </a:r>
          </a:p>
          <a:p>
            <a:pPr lvl="1"/>
            <a:r>
              <a:rPr lang="en-US" b="1" i="1" dirty="0"/>
              <a:t>Strip io_ prefix</a:t>
            </a:r>
          </a:p>
        </p:txBody>
      </p:sp>
      <p:sp>
        <p:nvSpPr>
          <p:cNvPr id="4" name="Date Placeholder 3">
            <a:extLst>
              <a:ext uri="{FF2B5EF4-FFF2-40B4-BE49-F238E27FC236}">
                <a16:creationId xmlns:a16="http://schemas.microsoft.com/office/drawing/2014/main" id="{6183B667-F6E5-BD4C-B1FD-BFBB4E256E90}"/>
              </a:ext>
            </a:extLst>
          </p:cNvPr>
          <p:cNvSpPr>
            <a:spLocks noGrp="1"/>
          </p:cNvSpPr>
          <p:nvPr>
            <p:ph type="dt" sz="half" idx="2"/>
          </p:nvPr>
        </p:nvSpPr>
        <p:spPr/>
        <p:txBody>
          <a:bodyPr/>
          <a:lstStyle/>
          <a:p>
            <a:fld id="{7C318FAD-E245-CB44-8789-84AF86E715AD}" type="datetime1">
              <a:rPr lang="en-US" smtClean="0"/>
              <a:pPr/>
              <a:t>4/19/22</a:t>
            </a:fld>
            <a:endParaRPr lang="en-US" dirty="0"/>
          </a:p>
        </p:txBody>
      </p:sp>
      <p:sp>
        <p:nvSpPr>
          <p:cNvPr id="5" name="Footer Placeholder 4">
            <a:extLst>
              <a:ext uri="{FF2B5EF4-FFF2-40B4-BE49-F238E27FC236}">
                <a16:creationId xmlns:a16="http://schemas.microsoft.com/office/drawing/2014/main" id="{D8154EBF-CF18-3F46-9C2D-013878B5F7AF}"/>
              </a:ext>
            </a:extLst>
          </p:cNvPr>
          <p:cNvSpPr>
            <a:spLocks noGrp="1"/>
          </p:cNvSpPr>
          <p:nvPr>
            <p:ph type="ftr" sz="quarter" idx="3"/>
          </p:nvPr>
        </p:nvSpPr>
        <p:spPr/>
        <p:txBody>
          <a:bodyPr/>
          <a:lstStyle/>
          <a:p>
            <a:endParaRPr lang="en-US" dirty="0"/>
          </a:p>
        </p:txBody>
      </p:sp>
      <p:sp>
        <p:nvSpPr>
          <p:cNvPr id="6" name="Slide Number Placeholder 5">
            <a:extLst>
              <a:ext uri="{FF2B5EF4-FFF2-40B4-BE49-F238E27FC236}">
                <a16:creationId xmlns:a16="http://schemas.microsoft.com/office/drawing/2014/main" id="{AEDE5AE8-ECAA-D24A-8BC4-ED9E6975B9E8}"/>
              </a:ext>
            </a:extLst>
          </p:cNvPr>
          <p:cNvSpPr>
            <a:spLocks noGrp="1"/>
          </p:cNvSpPr>
          <p:nvPr>
            <p:ph type="sldNum" sz="quarter" idx="4"/>
          </p:nvPr>
        </p:nvSpPr>
        <p:spPr/>
        <p:txBody>
          <a:bodyPr/>
          <a:lstStyle/>
          <a:p>
            <a:fld id="{3C7A2F6F-4F64-7749-92C0-96B58F4FF395}" type="slidenum">
              <a:rPr lang="en-US" smtClean="0"/>
              <a:pPr/>
              <a:t>24</a:t>
            </a:fld>
            <a:endParaRPr lang="en-US" dirty="0"/>
          </a:p>
        </p:txBody>
      </p:sp>
      <p:sp>
        <p:nvSpPr>
          <p:cNvPr id="7" name="Title 1">
            <a:extLst>
              <a:ext uri="{FF2B5EF4-FFF2-40B4-BE49-F238E27FC236}">
                <a16:creationId xmlns:a16="http://schemas.microsoft.com/office/drawing/2014/main" id="{D00C63E4-2D39-A743-B070-34107545101B}"/>
              </a:ext>
            </a:extLst>
          </p:cNvPr>
          <p:cNvSpPr>
            <a:spLocks noGrp="1"/>
          </p:cNvSpPr>
          <p:nvPr>
            <p:ph type="title"/>
          </p:nvPr>
        </p:nvSpPr>
        <p:spPr>
          <a:xfrm>
            <a:off x="457200" y="457200"/>
            <a:ext cx="11277600" cy="1219200"/>
          </a:xfrm>
        </p:spPr>
        <p:txBody>
          <a:bodyPr/>
          <a:lstStyle/>
          <a:p>
            <a:r>
              <a:rPr lang="en-US" dirty="0" err="1"/>
              <a:t>DataView</a:t>
            </a:r>
            <a:endParaRPr lang="en-US" dirty="0"/>
          </a:p>
        </p:txBody>
      </p:sp>
      <p:sp>
        <p:nvSpPr>
          <p:cNvPr id="8" name="TextBox 7">
            <a:extLst>
              <a:ext uri="{FF2B5EF4-FFF2-40B4-BE49-F238E27FC236}">
                <a16:creationId xmlns:a16="http://schemas.microsoft.com/office/drawing/2014/main" id="{4832EC18-4CB6-7C4C-8FB2-C75FFC7E9B13}"/>
              </a:ext>
            </a:extLst>
          </p:cNvPr>
          <p:cNvSpPr txBox="1"/>
          <p:nvPr/>
        </p:nvSpPr>
        <p:spPr>
          <a:xfrm>
            <a:off x="464574" y="6040279"/>
            <a:ext cx="6116674" cy="492443"/>
          </a:xfrm>
          <a:prstGeom prst="rect">
            <a:avLst/>
          </a:prstGeom>
          <a:noFill/>
        </p:spPr>
        <p:txBody>
          <a:bodyPr wrap="none" rtlCol="0">
            <a:spAutoFit/>
          </a:bodyPr>
          <a:lstStyle/>
          <a:p>
            <a:r>
              <a:rPr lang="en-US" sz="1300" dirty="0"/>
              <a:t>See </a:t>
            </a:r>
            <a:r>
              <a:rPr lang="en-US" sz="1300" dirty="0">
                <a:hlinkClick r:id="rId3"/>
              </a:rPr>
              <a:t>https://www.chisel-lang.org/chisel3/docs/explanations/dataview.html</a:t>
            </a:r>
            <a:r>
              <a:rPr lang="en-US" sz="1300" dirty="0"/>
              <a:t> for docs</a:t>
            </a:r>
          </a:p>
          <a:p>
            <a:endParaRPr lang="en-US" sz="1300" dirty="0"/>
          </a:p>
        </p:txBody>
      </p:sp>
      <p:sp>
        <p:nvSpPr>
          <p:cNvPr id="15" name="Rectangle 14">
            <a:extLst>
              <a:ext uri="{FF2B5EF4-FFF2-40B4-BE49-F238E27FC236}">
                <a16:creationId xmlns:a16="http://schemas.microsoft.com/office/drawing/2014/main" id="{67986F32-27C8-FB2B-39F2-2A4590181423}"/>
              </a:ext>
            </a:extLst>
          </p:cNvPr>
          <p:cNvSpPr/>
          <p:nvPr/>
        </p:nvSpPr>
        <p:spPr>
          <a:xfrm>
            <a:off x="859615" y="4517992"/>
            <a:ext cx="1339299" cy="291801"/>
          </a:xfrm>
          <a:prstGeom prst="rect">
            <a:avLst/>
          </a:prstGeom>
          <a:noFill/>
          <a:ln w="254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p>
        </p:txBody>
      </p:sp>
      <p:pic>
        <p:nvPicPr>
          <p:cNvPr id="10" name="Picture 9" descr="Graphical user interface, text, application&#10;&#10;Description automatically generated">
            <a:extLst>
              <a:ext uri="{FF2B5EF4-FFF2-40B4-BE49-F238E27FC236}">
                <a16:creationId xmlns:a16="http://schemas.microsoft.com/office/drawing/2014/main" id="{9A34D926-F73D-4A7B-C030-F7EA560D9F77}"/>
              </a:ext>
            </a:extLst>
          </p:cNvPr>
          <p:cNvPicPr>
            <a:picLocks noChangeAspect="1"/>
          </p:cNvPicPr>
          <p:nvPr/>
        </p:nvPicPr>
        <p:blipFill>
          <a:blip r:embed="rId4"/>
          <a:stretch>
            <a:fillRect/>
          </a:stretch>
        </p:blipFill>
        <p:spPr>
          <a:xfrm>
            <a:off x="5590811" y="525688"/>
            <a:ext cx="4842150" cy="3600194"/>
          </a:xfrm>
          <a:prstGeom prst="rect">
            <a:avLst/>
          </a:prstGeom>
          <a:ln w="19050">
            <a:solidFill>
              <a:schemeClr val="tx1"/>
            </a:solidFill>
          </a:ln>
        </p:spPr>
      </p:pic>
      <p:pic>
        <p:nvPicPr>
          <p:cNvPr id="12" name="Picture 11" descr="Text&#10;&#10;Description automatically generated">
            <a:extLst>
              <a:ext uri="{FF2B5EF4-FFF2-40B4-BE49-F238E27FC236}">
                <a16:creationId xmlns:a16="http://schemas.microsoft.com/office/drawing/2014/main" id="{E7D495AA-13E2-03E0-3376-B1515A9ED4C4}"/>
              </a:ext>
            </a:extLst>
          </p:cNvPr>
          <p:cNvPicPr>
            <a:picLocks noChangeAspect="1"/>
          </p:cNvPicPr>
          <p:nvPr/>
        </p:nvPicPr>
        <p:blipFill>
          <a:blip r:embed="rId5"/>
          <a:stretch>
            <a:fillRect/>
          </a:stretch>
        </p:blipFill>
        <p:spPr>
          <a:xfrm>
            <a:off x="8406699" y="3761983"/>
            <a:ext cx="2677182" cy="2407008"/>
          </a:xfrm>
          <a:prstGeom prst="rect">
            <a:avLst/>
          </a:prstGeom>
          <a:ln w="19050">
            <a:solidFill>
              <a:schemeClr val="tx1"/>
            </a:solidFill>
          </a:ln>
        </p:spPr>
      </p:pic>
      <p:sp>
        <p:nvSpPr>
          <p:cNvPr id="22" name="TextBox 21">
            <a:extLst>
              <a:ext uri="{FF2B5EF4-FFF2-40B4-BE49-F238E27FC236}">
                <a16:creationId xmlns:a16="http://schemas.microsoft.com/office/drawing/2014/main" id="{86A128C6-E764-1400-3506-4B423829C844}"/>
              </a:ext>
            </a:extLst>
          </p:cNvPr>
          <p:cNvSpPr txBox="1"/>
          <p:nvPr/>
        </p:nvSpPr>
        <p:spPr>
          <a:xfrm rot="483261">
            <a:off x="10651591" y="120134"/>
            <a:ext cx="1467068" cy="369332"/>
          </a:xfrm>
          <a:prstGeom prst="rect">
            <a:avLst/>
          </a:prstGeom>
          <a:solidFill>
            <a:schemeClr val="bg1"/>
          </a:solidFill>
          <a:ln w="25400" cmpd="sng">
            <a:solidFill>
              <a:schemeClr val="accent1"/>
            </a:solidFill>
            <a:extLst>
              <a:ext uri="{C807C97D-BFC1-408E-A445-0C87EB9F89A2}">
                <ask:lineSketchStyleProps xmlns:ask="http://schemas.microsoft.com/office/drawing/2018/sketchyshapes" sd="1219033472">
                  <a:custGeom>
                    <a:avLst/>
                    <a:gdLst>
                      <a:gd name="connsiteX0" fmla="*/ 0 w 1467068"/>
                      <a:gd name="connsiteY0" fmla="*/ 0 h 369332"/>
                      <a:gd name="connsiteX1" fmla="*/ 474352 w 1467068"/>
                      <a:gd name="connsiteY1" fmla="*/ 0 h 369332"/>
                      <a:gd name="connsiteX2" fmla="*/ 919363 w 1467068"/>
                      <a:gd name="connsiteY2" fmla="*/ 0 h 369332"/>
                      <a:gd name="connsiteX3" fmla="*/ 1467068 w 1467068"/>
                      <a:gd name="connsiteY3" fmla="*/ 0 h 369332"/>
                      <a:gd name="connsiteX4" fmla="*/ 1467068 w 1467068"/>
                      <a:gd name="connsiteY4" fmla="*/ 369332 h 369332"/>
                      <a:gd name="connsiteX5" fmla="*/ 1007387 w 1467068"/>
                      <a:gd name="connsiteY5" fmla="*/ 369332 h 369332"/>
                      <a:gd name="connsiteX6" fmla="*/ 489023 w 1467068"/>
                      <a:gd name="connsiteY6" fmla="*/ 369332 h 369332"/>
                      <a:gd name="connsiteX7" fmla="*/ 0 w 1467068"/>
                      <a:gd name="connsiteY7" fmla="*/ 369332 h 369332"/>
                      <a:gd name="connsiteX8" fmla="*/ 0 w 1467068"/>
                      <a:gd name="connsiteY8"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67068" h="369332" extrusionOk="0">
                        <a:moveTo>
                          <a:pt x="0" y="0"/>
                        </a:moveTo>
                        <a:cubicBezTo>
                          <a:pt x="99247" y="5674"/>
                          <a:pt x="272533" y="-4590"/>
                          <a:pt x="474352" y="0"/>
                        </a:cubicBezTo>
                        <a:cubicBezTo>
                          <a:pt x="676171" y="4590"/>
                          <a:pt x="794808" y="-12535"/>
                          <a:pt x="919363" y="0"/>
                        </a:cubicBezTo>
                        <a:cubicBezTo>
                          <a:pt x="1043918" y="12535"/>
                          <a:pt x="1337678" y="-16407"/>
                          <a:pt x="1467068" y="0"/>
                        </a:cubicBezTo>
                        <a:cubicBezTo>
                          <a:pt x="1469416" y="113493"/>
                          <a:pt x="1458727" y="197069"/>
                          <a:pt x="1467068" y="369332"/>
                        </a:cubicBezTo>
                        <a:cubicBezTo>
                          <a:pt x="1239705" y="358662"/>
                          <a:pt x="1135745" y="352400"/>
                          <a:pt x="1007387" y="369332"/>
                        </a:cubicBezTo>
                        <a:cubicBezTo>
                          <a:pt x="879029" y="386264"/>
                          <a:pt x="722898" y="366152"/>
                          <a:pt x="489023" y="369332"/>
                        </a:cubicBezTo>
                        <a:cubicBezTo>
                          <a:pt x="255148" y="372512"/>
                          <a:pt x="230087" y="359657"/>
                          <a:pt x="0" y="369332"/>
                        </a:cubicBezTo>
                        <a:cubicBezTo>
                          <a:pt x="10524" y="225711"/>
                          <a:pt x="8734" y="158340"/>
                          <a:pt x="0" y="0"/>
                        </a:cubicBezTo>
                        <a:close/>
                      </a:path>
                    </a:pathLst>
                  </a:custGeom>
                  <ask:type>
                    <ask:lineSketchNone/>
                  </ask:type>
                </ask:lineSketchStyleProps>
              </a:ext>
            </a:extLst>
          </a:ln>
        </p:spPr>
        <p:txBody>
          <a:bodyPr wrap="none" rtlCol="0">
            <a:spAutoFit/>
          </a:bodyPr>
          <a:lstStyle/>
          <a:p>
            <a:r>
              <a:rPr lang="en-US" i="1" dirty="0"/>
              <a:t>New in 3.5.3</a:t>
            </a:r>
          </a:p>
        </p:txBody>
      </p:sp>
    </p:spTree>
    <p:extLst>
      <p:ext uri="{BB962C8B-B14F-4D97-AF65-F5344CB8AC3E}">
        <p14:creationId xmlns:p14="http://schemas.microsoft.com/office/powerpoint/2010/main" val="16207256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106952-2365-F94E-BCC3-A12C4CF70EA5}"/>
              </a:ext>
            </a:extLst>
          </p:cNvPr>
          <p:cNvSpPr>
            <a:spLocks noGrp="1"/>
          </p:cNvSpPr>
          <p:nvPr>
            <p:ph type="title"/>
          </p:nvPr>
        </p:nvSpPr>
        <p:spPr/>
        <p:txBody>
          <a:bodyPr>
            <a:normAutofit/>
          </a:bodyPr>
          <a:lstStyle/>
          <a:p>
            <a:r>
              <a:rPr lang="en" sz="3200" dirty="0"/>
              <a:t>Realization: We need a software stack, but for hardware</a:t>
            </a:r>
            <a:endParaRPr lang="en-US" sz="3200" dirty="0"/>
          </a:p>
        </p:txBody>
      </p:sp>
      <p:sp>
        <p:nvSpPr>
          <p:cNvPr id="4" name="Date Placeholder 3">
            <a:extLst>
              <a:ext uri="{FF2B5EF4-FFF2-40B4-BE49-F238E27FC236}">
                <a16:creationId xmlns:a16="http://schemas.microsoft.com/office/drawing/2014/main" id="{F3DE8342-295B-9447-BC6B-98E134354796}"/>
              </a:ext>
            </a:extLst>
          </p:cNvPr>
          <p:cNvSpPr>
            <a:spLocks noGrp="1"/>
          </p:cNvSpPr>
          <p:nvPr>
            <p:ph type="dt" sz="half" idx="2"/>
          </p:nvPr>
        </p:nvSpPr>
        <p:spPr/>
        <p:txBody>
          <a:bodyPr/>
          <a:lstStyle/>
          <a:p>
            <a:fld id="{7C318FAD-E245-CB44-8789-84AF86E715AD}" type="datetime1">
              <a:rPr lang="en-US" smtClean="0"/>
              <a:pPr/>
              <a:t>4/19/22</a:t>
            </a:fld>
            <a:endParaRPr lang="en-US" dirty="0"/>
          </a:p>
        </p:txBody>
      </p:sp>
      <p:sp>
        <p:nvSpPr>
          <p:cNvPr id="5" name="Footer Placeholder 4">
            <a:extLst>
              <a:ext uri="{FF2B5EF4-FFF2-40B4-BE49-F238E27FC236}">
                <a16:creationId xmlns:a16="http://schemas.microsoft.com/office/drawing/2014/main" id="{B1540809-8540-D046-BAFA-CF5E10AAB7A1}"/>
              </a:ext>
            </a:extLst>
          </p:cNvPr>
          <p:cNvSpPr>
            <a:spLocks noGrp="1"/>
          </p:cNvSpPr>
          <p:nvPr>
            <p:ph type="ftr" sz="quarter" idx="3"/>
          </p:nvPr>
        </p:nvSpPr>
        <p:spPr/>
        <p:txBody>
          <a:bodyPr/>
          <a:lstStyle/>
          <a:p>
            <a:endParaRPr lang="en-US" dirty="0"/>
          </a:p>
        </p:txBody>
      </p:sp>
      <p:sp>
        <p:nvSpPr>
          <p:cNvPr id="6" name="Slide Number Placeholder 5">
            <a:extLst>
              <a:ext uri="{FF2B5EF4-FFF2-40B4-BE49-F238E27FC236}">
                <a16:creationId xmlns:a16="http://schemas.microsoft.com/office/drawing/2014/main" id="{0F31D135-3926-7B49-AA7F-D9B1CACC9761}"/>
              </a:ext>
            </a:extLst>
          </p:cNvPr>
          <p:cNvSpPr>
            <a:spLocks noGrp="1"/>
          </p:cNvSpPr>
          <p:nvPr>
            <p:ph type="sldNum" sz="quarter" idx="4"/>
          </p:nvPr>
        </p:nvSpPr>
        <p:spPr/>
        <p:txBody>
          <a:bodyPr/>
          <a:lstStyle/>
          <a:p>
            <a:fld id="{3C7A2F6F-4F64-7749-92C0-96B58F4FF395}" type="slidenum">
              <a:rPr lang="en-US" smtClean="0"/>
              <a:pPr/>
              <a:t>25</a:t>
            </a:fld>
            <a:endParaRPr lang="en-US" dirty="0"/>
          </a:p>
        </p:txBody>
      </p:sp>
      <p:sp>
        <p:nvSpPr>
          <p:cNvPr id="7" name="Google Shape;159;p22">
            <a:extLst>
              <a:ext uri="{FF2B5EF4-FFF2-40B4-BE49-F238E27FC236}">
                <a16:creationId xmlns:a16="http://schemas.microsoft.com/office/drawing/2014/main" id="{32490A10-8C23-E147-890B-085C69E2C322}"/>
              </a:ext>
            </a:extLst>
          </p:cNvPr>
          <p:cNvSpPr/>
          <p:nvPr/>
        </p:nvSpPr>
        <p:spPr>
          <a:xfrm>
            <a:off x="893000" y="2633080"/>
            <a:ext cx="10287200" cy="479600"/>
          </a:xfrm>
          <a:prstGeom prst="rect">
            <a:avLst/>
          </a:prstGeom>
          <a:solidFill>
            <a:srgbClr val="C9DAF8"/>
          </a:solidFill>
          <a:ln>
            <a:noFill/>
          </a:ln>
        </p:spPr>
        <p:txBody>
          <a:bodyPr spcFirstLastPara="1" wrap="square" lIns="121900" tIns="121900" rIns="121900" bIns="121900" anchor="ctr" anchorCtr="0">
            <a:noAutofit/>
          </a:bodyPr>
          <a:lstStyle/>
          <a:p>
            <a:pPr defTabSz="1219170">
              <a:buClr>
                <a:srgbClr val="000000"/>
              </a:buClr>
            </a:pPr>
            <a:r>
              <a:rPr lang="en" sz="1867" kern="0">
                <a:solidFill>
                  <a:srgbClr val="000000"/>
                </a:solidFill>
                <a:latin typeface="Oswald"/>
                <a:ea typeface="Oswald"/>
                <a:cs typeface="Oswald"/>
                <a:sym typeface="Oswald"/>
              </a:rPr>
              <a:t>libraries</a:t>
            </a:r>
            <a:endParaRPr sz="1867" kern="0">
              <a:solidFill>
                <a:srgbClr val="000000"/>
              </a:solidFill>
              <a:latin typeface="Oswald"/>
              <a:ea typeface="Oswald"/>
              <a:cs typeface="Oswald"/>
              <a:sym typeface="Oswald"/>
            </a:endParaRPr>
          </a:p>
        </p:txBody>
      </p:sp>
      <p:sp>
        <p:nvSpPr>
          <p:cNvPr id="8" name="Google Shape;160;p22">
            <a:extLst>
              <a:ext uri="{FF2B5EF4-FFF2-40B4-BE49-F238E27FC236}">
                <a16:creationId xmlns:a16="http://schemas.microsoft.com/office/drawing/2014/main" id="{F1A38F86-EC95-B047-A3C2-0D72BD5548FB}"/>
              </a:ext>
            </a:extLst>
          </p:cNvPr>
          <p:cNvSpPr/>
          <p:nvPr/>
        </p:nvSpPr>
        <p:spPr>
          <a:xfrm>
            <a:off x="893000" y="3236088"/>
            <a:ext cx="10287200" cy="241600"/>
          </a:xfrm>
          <a:prstGeom prst="rect">
            <a:avLst/>
          </a:prstGeom>
          <a:solidFill>
            <a:srgbClr val="C9DAF8"/>
          </a:solidFill>
          <a:ln>
            <a:noFill/>
          </a:ln>
        </p:spPr>
        <p:txBody>
          <a:bodyPr spcFirstLastPara="1" wrap="square" lIns="121900" tIns="121900" rIns="121900" bIns="121900" anchor="ctr" anchorCtr="0">
            <a:noAutofit/>
          </a:bodyPr>
          <a:lstStyle/>
          <a:p>
            <a:pPr defTabSz="1219170">
              <a:buClr>
                <a:srgbClr val="000000"/>
              </a:buClr>
            </a:pPr>
            <a:r>
              <a:rPr lang="en" sz="1867" kern="0">
                <a:solidFill>
                  <a:srgbClr val="000000"/>
                </a:solidFill>
                <a:latin typeface="Oswald"/>
                <a:ea typeface="Oswald"/>
                <a:cs typeface="Oswald"/>
                <a:sym typeface="Oswald"/>
              </a:rPr>
              <a:t>language</a:t>
            </a:r>
            <a:endParaRPr sz="1867" kern="0">
              <a:solidFill>
                <a:srgbClr val="000000"/>
              </a:solidFill>
              <a:latin typeface="Oswald"/>
              <a:ea typeface="Oswald"/>
              <a:cs typeface="Oswald"/>
              <a:sym typeface="Oswald"/>
            </a:endParaRPr>
          </a:p>
        </p:txBody>
      </p:sp>
      <p:sp>
        <p:nvSpPr>
          <p:cNvPr id="9" name="Google Shape;161;p22">
            <a:extLst>
              <a:ext uri="{FF2B5EF4-FFF2-40B4-BE49-F238E27FC236}">
                <a16:creationId xmlns:a16="http://schemas.microsoft.com/office/drawing/2014/main" id="{200E972D-A8D2-9243-8E9E-DFC4492D1656}"/>
              </a:ext>
            </a:extLst>
          </p:cNvPr>
          <p:cNvSpPr/>
          <p:nvPr/>
        </p:nvSpPr>
        <p:spPr>
          <a:xfrm>
            <a:off x="893000" y="3601051"/>
            <a:ext cx="10287200" cy="1462000"/>
          </a:xfrm>
          <a:prstGeom prst="rect">
            <a:avLst/>
          </a:prstGeom>
          <a:solidFill>
            <a:srgbClr val="C9DAF8"/>
          </a:solidFill>
          <a:ln>
            <a:noFill/>
          </a:ln>
        </p:spPr>
        <p:txBody>
          <a:bodyPr spcFirstLastPara="1" wrap="square" lIns="121900" tIns="121900" rIns="121900" bIns="121900" anchor="ctr" anchorCtr="0">
            <a:noAutofit/>
          </a:bodyPr>
          <a:lstStyle/>
          <a:p>
            <a:pPr defTabSz="1219170">
              <a:buClr>
                <a:srgbClr val="000000"/>
              </a:buClr>
            </a:pPr>
            <a:r>
              <a:rPr lang="en" sz="1867" kern="0">
                <a:solidFill>
                  <a:srgbClr val="000000"/>
                </a:solidFill>
                <a:latin typeface="Oswald"/>
                <a:ea typeface="Oswald"/>
                <a:cs typeface="Oswald"/>
                <a:sym typeface="Oswald"/>
              </a:rPr>
              <a:t>compiler</a:t>
            </a:r>
            <a:endParaRPr sz="1867" kern="0">
              <a:solidFill>
                <a:srgbClr val="000000"/>
              </a:solidFill>
              <a:latin typeface="Oswald"/>
              <a:ea typeface="Oswald"/>
              <a:cs typeface="Oswald"/>
              <a:sym typeface="Oswald"/>
            </a:endParaRPr>
          </a:p>
        </p:txBody>
      </p:sp>
      <p:sp>
        <p:nvSpPr>
          <p:cNvPr id="10" name="Google Shape;162;p22">
            <a:extLst>
              <a:ext uri="{FF2B5EF4-FFF2-40B4-BE49-F238E27FC236}">
                <a16:creationId xmlns:a16="http://schemas.microsoft.com/office/drawing/2014/main" id="{FECEE3A9-A9DF-914E-96E5-24FC8A178A6C}"/>
              </a:ext>
            </a:extLst>
          </p:cNvPr>
          <p:cNvSpPr/>
          <p:nvPr/>
        </p:nvSpPr>
        <p:spPr>
          <a:xfrm>
            <a:off x="893000" y="5192103"/>
            <a:ext cx="10287200" cy="921600"/>
          </a:xfrm>
          <a:prstGeom prst="rect">
            <a:avLst/>
          </a:prstGeom>
          <a:solidFill>
            <a:srgbClr val="C9DAF8"/>
          </a:solidFill>
          <a:ln>
            <a:noFill/>
          </a:ln>
        </p:spPr>
        <p:txBody>
          <a:bodyPr spcFirstLastPara="1" wrap="square" lIns="121900" tIns="121900" rIns="121900" bIns="121900" anchor="ctr" anchorCtr="0">
            <a:noAutofit/>
          </a:bodyPr>
          <a:lstStyle/>
          <a:p>
            <a:pPr defTabSz="1219170">
              <a:buClr>
                <a:srgbClr val="000000"/>
              </a:buClr>
            </a:pPr>
            <a:r>
              <a:rPr lang="en" sz="1867" kern="0">
                <a:solidFill>
                  <a:srgbClr val="000000"/>
                </a:solidFill>
                <a:latin typeface="Oswald"/>
                <a:ea typeface="Oswald"/>
                <a:cs typeface="Oswald"/>
                <a:sym typeface="Oswald"/>
              </a:rPr>
              <a:t>platforms</a:t>
            </a:r>
            <a:endParaRPr sz="1867" kern="0">
              <a:solidFill>
                <a:srgbClr val="000000"/>
              </a:solidFill>
              <a:latin typeface="Oswald"/>
              <a:ea typeface="Oswald"/>
              <a:cs typeface="Oswald"/>
              <a:sym typeface="Oswald"/>
            </a:endParaRPr>
          </a:p>
        </p:txBody>
      </p:sp>
      <p:sp>
        <p:nvSpPr>
          <p:cNvPr id="11" name="Google Shape;163;p22">
            <a:extLst>
              <a:ext uri="{FF2B5EF4-FFF2-40B4-BE49-F238E27FC236}">
                <a16:creationId xmlns:a16="http://schemas.microsoft.com/office/drawing/2014/main" id="{84C79F12-304A-774A-830E-9C50B8FEAA1C}"/>
              </a:ext>
            </a:extLst>
          </p:cNvPr>
          <p:cNvSpPr/>
          <p:nvPr/>
        </p:nvSpPr>
        <p:spPr>
          <a:xfrm>
            <a:off x="893000" y="1722900"/>
            <a:ext cx="10287200" cy="711600"/>
          </a:xfrm>
          <a:prstGeom prst="rect">
            <a:avLst/>
          </a:prstGeom>
          <a:solidFill>
            <a:srgbClr val="C9DAF8"/>
          </a:solidFill>
          <a:ln>
            <a:noFill/>
          </a:ln>
        </p:spPr>
        <p:txBody>
          <a:bodyPr spcFirstLastPara="1" wrap="square" lIns="121900" tIns="121900" rIns="121900" bIns="121900" anchor="ctr" anchorCtr="0">
            <a:noAutofit/>
          </a:bodyPr>
          <a:lstStyle/>
          <a:p>
            <a:pPr defTabSz="1219170">
              <a:buClr>
                <a:srgbClr val="000000"/>
              </a:buClr>
            </a:pPr>
            <a:r>
              <a:rPr lang="en" sz="1867" kern="0">
                <a:solidFill>
                  <a:srgbClr val="000000"/>
                </a:solidFill>
                <a:latin typeface="Oswald"/>
                <a:ea typeface="Oswald"/>
                <a:cs typeface="Oswald"/>
                <a:sym typeface="Oswald"/>
              </a:rPr>
              <a:t>projects</a:t>
            </a:r>
            <a:endParaRPr sz="1867" kern="0">
              <a:solidFill>
                <a:srgbClr val="000000"/>
              </a:solidFill>
              <a:latin typeface="Oswald"/>
              <a:ea typeface="Oswald"/>
              <a:cs typeface="Oswald"/>
              <a:sym typeface="Oswald"/>
            </a:endParaRPr>
          </a:p>
        </p:txBody>
      </p:sp>
      <p:sp>
        <p:nvSpPr>
          <p:cNvPr id="12" name="Google Shape;164;p22">
            <a:extLst>
              <a:ext uri="{FF2B5EF4-FFF2-40B4-BE49-F238E27FC236}">
                <a16:creationId xmlns:a16="http://schemas.microsoft.com/office/drawing/2014/main" id="{2BADEF79-4DB5-9E4E-A654-7A3E06A71B94}"/>
              </a:ext>
            </a:extLst>
          </p:cNvPr>
          <p:cNvSpPr/>
          <p:nvPr/>
        </p:nvSpPr>
        <p:spPr>
          <a:xfrm>
            <a:off x="1947888" y="3660953"/>
            <a:ext cx="3758400" cy="1342000"/>
          </a:xfrm>
          <a:prstGeom prst="rect">
            <a:avLst/>
          </a:prstGeom>
          <a:solidFill>
            <a:srgbClr val="EFEFEF"/>
          </a:solidFill>
          <a:ln>
            <a:noFill/>
          </a:ln>
        </p:spPr>
        <p:txBody>
          <a:bodyPr spcFirstLastPara="1" wrap="square" lIns="121900" tIns="121900" rIns="121900" bIns="121900" anchor="t" anchorCtr="0">
            <a:noAutofit/>
          </a:bodyPr>
          <a:lstStyle/>
          <a:p>
            <a:pPr defTabSz="1219170">
              <a:buClr>
                <a:srgbClr val="000000"/>
              </a:buClr>
            </a:pPr>
            <a:endParaRPr sz="1867" kern="0">
              <a:solidFill>
                <a:srgbClr val="000000"/>
              </a:solidFill>
              <a:latin typeface="Arial"/>
              <a:cs typeface="Arial"/>
              <a:sym typeface="Arial"/>
            </a:endParaRPr>
          </a:p>
        </p:txBody>
      </p:sp>
      <p:sp>
        <p:nvSpPr>
          <p:cNvPr id="13" name="Google Shape;165;p22">
            <a:extLst>
              <a:ext uri="{FF2B5EF4-FFF2-40B4-BE49-F238E27FC236}">
                <a16:creationId xmlns:a16="http://schemas.microsoft.com/office/drawing/2014/main" id="{80458507-4E40-5241-B38E-3F0BED850EBA}"/>
              </a:ext>
            </a:extLst>
          </p:cNvPr>
          <p:cNvSpPr/>
          <p:nvPr/>
        </p:nvSpPr>
        <p:spPr>
          <a:xfrm>
            <a:off x="2627315" y="4318896"/>
            <a:ext cx="1268116" cy="1291301"/>
          </a:xfrm>
          <a:custGeom>
            <a:avLst/>
            <a:gdLst/>
            <a:ahLst/>
            <a:cxnLst/>
            <a:rect l="l" t="t" r="r" b="b"/>
            <a:pathLst>
              <a:path w="44631" h="45447" extrusionOk="0">
                <a:moveTo>
                  <a:pt x="0" y="42726"/>
                </a:moveTo>
                <a:lnTo>
                  <a:pt x="1088" y="16328"/>
                </a:lnTo>
                <a:lnTo>
                  <a:pt x="31024" y="0"/>
                </a:lnTo>
                <a:lnTo>
                  <a:pt x="42454" y="17417"/>
                </a:lnTo>
                <a:lnTo>
                  <a:pt x="44631" y="45447"/>
                </a:lnTo>
              </a:path>
            </a:pathLst>
          </a:custGeom>
          <a:noFill/>
          <a:ln w="19050" cap="flat" cmpd="sng">
            <a:solidFill>
              <a:srgbClr val="0000FF"/>
            </a:solidFill>
            <a:prstDash val="solid"/>
            <a:round/>
            <a:headEnd type="none" w="med" len="med"/>
            <a:tailEnd type="none" w="med" len="med"/>
          </a:ln>
        </p:spPr>
      </p:sp>
      <p:sp>
        <p:nvSpPr>
          <p:cNvPr id="14" name="Google Shape;166;p22">
            <a:extLst>
              <a:ext uri="{FF2B5EF4-FFF2-40B4-BE49-F238E27FC236}">
                <a16:creationId xmlns:a16="http://schemas.microsoft.com/office/drawing/2014/main" id="{CCB6A895-EC24-C347-A741-104F1CEC264F}"/>
              </a:ext>
            </a:extLst>
          </p:cNvPr>
          <p:cNvSpPr/>
          <p:nvPr/>
        </p:nvSpPr>
        <p:spPr>
          <a:xfrm>
            <a:off x="2688749" y="2097195"/>
            <a:ext cx="2322080" cy="763183"/>
          </a:xfrm>
          <a:custGeom>
            <a:avLst/>
            <a:gdLst/>
            <a:ahLst/>
            <a:cxnLst/>
            <a:rect l="l" t="t" r="r" b="b"/>
            <a:pathLst>
              <a:path w="81725" h="26860" extrusionOk="0">
                <a:moveTo>
                  <a:pt x="0" y="1333"/>
                </a:moveTo>
                <a:lnTo>
                  <a:pt x="12954" y="26860"/>
                </a:lnTo>
                <a:lnTo>
                  <a:pt x="76962" y="0"/>
                </a:lnTo>
                <a:lnTo>
                  <a:pt x="81725" y="26670"/>
                </a:lnTo>
                <a:close/>
              </a:path>
            </a:pathLst>
          </a:custGeom>
          <a:noFill/>
          <a:ln w="19050" cap="flat" cmpd="sng">
            <a:solidFill>
              <a:srgbClr val="0000FF"/>
            </a:solidFill>
            <a:prstDash val="solid"/>
            <a:round/>
            <a:headEnd type="none" w="med" len="med"/>
            <a:tailEnd type="none" w="med" len="med"/>
          </a:ln>
        </p:spPr>
      </p:sp>
      <p:cxnSp>
        <p:nvCxnSpPr>
          <p:cNvPr id="15" name="Google Shape;167;p22">
            <a:extLst>
              <a:ext uri="{FF2B5EF4-FFF2-40B4-BE49-F238E27FC236}">
                <a16:creationId xmlns:a16="http://schemas.microsoft.com/office/drawing/2014/main" id="{045DAF13-164A-E54A-861B-F18D00D49DFF}"/>
              </a:ext>
            </a:extLst>
          </p:cNvPr>
          <p:cNvCxnSpPr/>
          <p:nvPr/>
        </p:nvCxnSpPr>
        <p:spPr>
          <a:xfrm flipH="1">
            <a:off x="3062305" y="2097195"/>
            <a:ext cx="752400" cy="758000"/>
          </a:xfrm>
          <a:prstGeom prst="straightConnector1">
            <a:avLst/>
          </a:prstGeom>
          <a:noFill/>
          <a:ln w="28575" cap="flat" cmpd="sng">
            <a:solidFill>
              <a:srgbClr val="FF0000"/>
            </a:solidFill>
            <a:prstDash val="solid"/>
            <a:round/>
            <a:headEnd type="none" w="med" len="med"/>
            <a:tailEnd type="none" w="med" len="med"/>
          </a:ln>
        </p:spPr>
      </p:cxnSp>
      <p:cxnSp>
        <p:nvCxnSpPr>
          <p:cNvPr id="16" name="Google Shape;168;p22">
            <a:extLst>
              <a:ext uri="{FF2B5EF4-FFF2-40B4-BE49-F238E27FC236}">
                <a16:creationId xmlns:a16="http://schemas.microsoft.com/office/drawing/2014/main" id="{9A2C458B-A4C0-0A4D-A0A7-1E8FA82CBB55}"/>
              </a:ext>
            </a:extLst>
          </p:cNvPr>
          <p:cNvCxnSpPr/>
          <p:nvPr/>
        </p:nvCxnSpPr>
        <p:spPr>
          <a:xfrm>
            <a:off x="3814705" y="2089608"/>
            <a:ext cx="1201600" cy="758000"/>
          </a:xfrm>
          <a:prstGeom prst="straightConnector1">
            <a:avLst/>
          </a:prstGeom>
          <a:noFill/>
          <a:ln w="28575" cap="flat" cmpd="sng">
            <a:solidFill>
              <a:srgbClr val="FF0000"/>
            </a:solidFill>
            <a:prstDash val="solid"/>
            <a:round/>
            <a:headEnd type="none" w="med" len="med"/>
            <a:tailEnd type="none" w="med" len="med"/>
          </a:ln>
        </p:spPr>
      </p:cxnSp>
      <p:sp>
        <p:nvSpPr>
          <p:cNvPr id="17" name="Google Shape;169;p22">
            <a:extLst>
              <a:ext uri="{FF2B5EF4-FFF2-40B4-BE49-F238E27FC236}">
                <a16:creationId xmlns:a16="http://schemas.microsoft.com/office/drawing/2014/main" id="{495C1697-03D0-5943-8008-EA46F9037933}"/>
              </a:ext>
            </a:extLst>
          </p:cNvPr>
          <p:cNvSpPr/>
          <p:nvPr/>
        </p:nvSpPr>
        <p:spPr>
          <a:xfrm>
            <a:off x="3073104" y="2851780"/>
            <a:ext cx="1948587" cy="508797"/>
          </a:xfrm>
          <a:custGeom>
            <a:avLst/>
            <a:gdLst/>
            <a:ahLst/>
            <a:cxnLst/>
            <a:rect l="l" t="t" r="r" b="b"/>
            <a:pathLst>
              <a:path w="68580" h="17907" extrusionOk="0">
                <a:moveTo>
                  <a:pt x="0" y="0"/>
                </a:moveTo>
                <a:lnTo>
                  <a:pt x="22479" y="17907"/>
                </a:lnTo>
                <a:lnTo>
                  <a:pt x="68580" y="0"/>
                </a:lnTo>
              </a:path>
            </a:pathLst>
          </a:custGeom>
          <a:noFill/>
          <a:ln w="19050" cap="flat" cmpd="sng">
            <a:solidFill>
              <a:srgbClr val="0000FF"/>
            </a:solidFill>
            <a:prstDash val="solid"/>
            <a:round/>
            <a:headEnd type="none" w="med" len="med"/>
            <a:tailEnd type="none" w="med" len="med"/>
          </a:ln>
        </p:spPr>
      </p:sp>
      <p:sp>
        <p:nvSpPr>
          <p:cNvPr id="18" name="Google Shape;170;p22">
            <a:extLst>
              <a:ext uri="{FF2B5EF4-FFF2-40B4-BE49-F238E27FC236}">
                <a16:creationId xmlns:a16="http://schemas.microsoft.com/office/drawing/2014/main" id="{0643187D-2361-DE42-98A4-0D4986804FC2}"/>
              </a:ext>
            </a:extLst>
          </p:cNvPr>
          <p:cNvSpPr/>
          <p:nvPr/>
        </p:nvSpPr>
        <p:spPr>
          <a:xfrm>
            <a:off x="3511564" y="3361734"/>
            <a:ext cx="216509" cy="958041"/>
          </a:xfrm>
          <a:custGeom>
            <a:avLst/>
            <a:gdLst/>
            <a:ahLst/>
            <a:cxnLst/>
            <a:rect l="l" t="t" r="r" b="b"/>
            <a:pathLst>
              <a:path w="7620" h="33718" extrusionOk="0">
                <a:moveTo>
                  <a:pt x="7430" y="0"/>
                </a:moveTo>
                <a:lnTo>
                  <a:pt x="7620" y="18859"/>
                </a:lnTo>
                <a:lnTo>
                  <a:pt x="0" y="33718"/>
                </a:lnTo>
              </a:path>
            </a:pathLst>
          </a:custGeom>
          <a:noFill/>
          <a:ln w="19050" cap="flat" cmpd="sng">
            <a:solidFill>
              <a:srgbClr val="0000FF"/>
            </a:solidFill>
            <a:prstDash val="solid"/>
            <a:round/>
            <a:headEnd type="none" w="med" len="med"/>
            <a:tailEnd type="none" w="med" len="med"/>
          </a:ln>
        </p:spPr>
      </p:sp>
      <p:sp>
        <p:nvSpPr>
          <p:cNvPr id="19" name="Google Shape;171;p22">
            <a:extLst>
              <a:ext uri="{FF2B5EF4-FFF2-40B4-BE49-F238E27FC236}">
                <a16:creationId xmlns:a16="http://schemas.microsoft.com/office/drawing/2014/main" id="{A0837D72-44FF-7041-9238-59A89439B7DC}"/>
              </a:ext>
            </a:extLst>
          </p:cNvPr>
          <p:cNvSpPr/>
          <p:nvPr/>
        </p:nvSpPr>
        <p:spPr>
          <a:xfrm>
            <a:off x="2107728" y="4658523"/>
            <a:ext cx="1090800" cy="241600"/>
          </a:xfrm>
          <a:prstGeom prst="rect">
            <a:avLst/>
          </a:prstGeom>
          <a:solidFill>
            <a:srgbClr val="B6D7A8"/>
          </a:solidFill>
          <a:ln w="9525" cap="flat" cmpd="sng">
            <a:solidFill>
              <a:srgbClr val="1A1A1A"/>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867" kern="0">
                <a:solidFill>
                  <a:srgbClr val="000000"/>
                </a:solidFill>
                <a:latin typeface="Oswald"/>
                <a:ea typeface="Oswald"/>
                <a:cs typeface="Oswald"/>
                <a:sym typeface="Oswald"/>
              </a:rPr>
              <a:t>x86</a:t>
            </a:r>
            <a:endParaRPr sz="1867" kern="0">
              <a:solidFill>
                <a:srgbClr val="000000"/>
              </a:solidFill>
              <a:latin typeface="Oswald"/>
              <a:ea typeface="Oswald"/>
              <a:cs typeface="Oswald"/>
              <a:sym typeface="Oswald"/>
            </a:endParaRPr>
          </a:p>
        </p:txBody>
      </p:sp>
      <p:sp>
        <p:nvSpPr>
          <p:cNvPr id="20" name="Google Shape;172;p22">
            <a:extLst>
              <a:ext uri="{FF2B5EF4-FFF2-40B4-BE49-F238E27FC236}">
                <a16:creationId xmlns:a16="http://schemas.microsoft.com/office/drawing/2014/main" id="{15522239-3BE8-3446-8E65-1057E87B3753}"/>
              </a:ext>
            </a:extLst>
          </p:cNvPr>
          <p:cNvSpPr/>
          <p:nvPr/>
        </p:nvSpPr>
        <p:spPr>
          <a:xfrm>
            <a:off x="3554756" y="4326682"/>
            <a:ext cx="1461440" cy="1206260"/>
          </a:xfrm>
          <a:custGeom>
            <a:avLst/>
            <a:gdLst/>
            <a:ahLst/>
            <a:cxnLst/>
            <a:rect l="l" t="t" r="r" b="b"/>
            <a:pathLst>
              <a:path w="51435" h="42454" extrusionOk="0">
                <a:moveTo>
                  <a:pt x="0" y="0"/>
                </a:moveTo>
                <a:lnTo>
                  <a:pt x="50347" y="16056"/>
                </a:lnTo>
                <a:lnTo>
                  <a:pt x="51435" y="42454"/>
                </a:lnTo>
              </a:path>
            </a:pathLst>
          </a:custGeom>
          <a:noFill/>
          <a:ln w="28575" cap="flat" cmpd="sng">
            <a:solidFill>
              <a:srgbClr val="FF00FF"/>
            </a:solidFill>
            <a:prstDash val="solid"/>
            <a:round/>
            <a:headEnd type="none" w="med" len="med"/>
            <a:tailEnd type="none" w="med" len="med"/>
          </a:ln>
        </p:spPr>
      </p:sp>
      <p:sp>
        <p:nvSpPr>
          <p:cNvPr id="21" name="Google Shape;173;p22">
            <a:extLst>
              <a:ext uri="{FF2B5EF4-FFF2-40B4-BE49-F238E27FC236}">
                <a16:creationId xmlns:a16="http://schemas.microsoft.com/office/drawing/2014/main" id="{0141FBC8-323D-9049-874F-186CD331A0DA}"/>
              </a:ext>
            </a:extLst>
          </p:cNvPr>
          <p:cNvSpPr/>
          <p:nvPr/>
        </p:nvSpPr>
        <p:spPr>
          <a:xfrm>
            <a:off x="3282217" y="4658523"/>
            <a:ext cx="1090800" cy="241600"/>
          </a:xfrm>
          <a:prstGeom prst="rect">
            <a:avLst/>
          </a:prstGeom>
          <a:solidFill>
            <a:srgbClr val="B6D7A8"/>
          </a:solidFill>
          <a:ln w="9525" cap="flat" cmpd="sng">
            <a:solidFill>
              <a:srgbClr val="1A1A1A"/>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867" kern="0">
                <a:solidFill>
                  <a:srgbClr val="000000"/>
                </a:solidFill>
                <a:latin typeface="Oswald"/>
                <a:ea typeface="Oswald"/>
                <a:cs typeface="Oswald"/>
                <a:sym typeface="Oswald"/>
              </a:rPr>
              <a:t>ARM</a:t>
            </a:r>
            <a:endParaRPr sz="1867" kern="0">
              <a:solidFill>
                <a:srgbClr val="000000"/>
              </a:solidFill>
              <a:latin typeface="Oswald"/>
              <a:ea typeface="Oswald"/>
              <a:cs typeface="Oswald"/>
              <a:sym typeface="Oswald"/>
            </a:endParaRPr>
          </a:p>
        </p:txBody>
      </p:sp>
      <p:sp>
        <p:nvSpPr>
          <p:cNvPr id="22" name="Google Shape;174;p22">
            <a:extLst>
              <a:ext uri="{FF2B5EF4-FFF2-40B4-BE49-F238E27FC236}">
                <a16:creationId xmlns:a16="http://schemas.microsoft.com/office/drawing/2014/main" id="{3BED7ED6-F423-5842-A76D-B27393FF7171}"/>
              </a:ext>
            </a:extLst>
          </p:cNvPr>
          <p:cNvSpPr/>
          <p:nvPr/>
        </p:nvSpPr>
        <p:spPr>
          <a:xfrm>
            <a:off x="4456708" y="4658523"/>
            <a:ext cx="1090800" cy="241600"/>
          </a:xfrm>
          <a:prstGeom prst="rect">
            <a:avLst/>
          </a:prstGeom>
          <a:solidFill>
            <a:srgbClr val="B6D7A8"/>
          </a:solidFill>
          <a:ln w="9525" cap="flat" cmpd="sng">
            <a:solidFill>
              <a:srgbClr val="1A1A1A"/>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867" kern="0">
                <a:solidFill>
                  <a:srgbClr val="000000"/>
                </a:solidFill>
                <a:latin typeface="Oswald"/>
                <a:ea typeface="Oswald"/>
                <a:cs typeface="Oswald"/>
                <a:sym typeface="Oswald"/>
              </a:rPr>
              <a:t>RISC-V</a:t>
            </a:r>
            <a:endParaRPr sz="1867" kern="0">
              <a:solidFill>
                <a:srgbClr val="000000"/>
              </a:solidFill>
              <a:latin typeface="Oswald"/>
              <a:ea typeface="Oswald"/>
              <a:cs typeface="Oswald"/>
              <a:sym typeface="Oswald"/>
            </a:endParaRPr>
          </a:p>
        </p:txBody>
      </p:sp>
      <p:sp>
        <p:nvSpPr>
          <p:cNvPr id="23" name="Google Shape;175;p22">
            <a:extLst>
              <a:ext uri="{FF2B5EF4-FFF2-40B4-BE49-F238E27FC236}">
                <a16:creationId xmlns:a16="http://schemas.microsoft.com/office/drawing/2014/main" id="{D57E2561-D9FC-A042-878E-8490EEF54CE3}"/>
              </a:ext>
            </a:extLst>
          </p:cNvPr>
          <p:cNvSpPr/>
          <p:nvPr/>
        </p:nvSpPr>
        <p:spPr>
          <a:xfrm>
            <a:off x="2627315" y="4211143"/>
            <a:ext cx="1724000" cy="241600"/>
          </a:xfrm>
          <a:prstGeom prst="rect">
            <a:avLst/>
          </a:prstGeom>
          <a:solidFill>
            <a:srgbClr val="A2FFE8"/>
          </a:solidFill>
          <a:ln w="9525" cap="flat" cmpd="sng">
            <a:solidFill>
              <a:srgbClr val="1A1A1A"/>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867" kern="0">
                <a:solidFill>
                  <a:srgbClr val="000000"/>
                </a:solidFill>
                <a:latin typeface="Oswald"/>
                <a:ea typeface="Oswald"/>
                <a:cs typeface="Oswald"/>
                <a:sym typeface="Oswald"/>
              </a:rPr>
              <a:t>transforms</a:t>
            </a:r>
            <a:endParaRPr sz="1867" kern="0">
              <a:solidFill>
                <a:srgbClr val="000000"/>
              </a:solidFill>
              <a:latin typeface="Oswald"/>
              <a:ea typeface="Oswald"/>
              <a:cs typeface="Oswald"/>
              <a:sym typeface="Oswald"/>
            </a:endParaRPr>
          </a:p>
        </p:txBody>
      </p:sp>
      <p:sp>
        <p:nvSpPr>
          <p:cNvPr id="24" name="Google Shape;176;p22">
            <a:extLst>
              <a:ext uri="{FF2B5EF4-FFF2-40B4-BE49-F238E27FC236}">
                <a16:creationId xmlns:a16="http://schemas.microsoft.com/office/drawing/2014/main" id="{CE0DF4A2-111A-8D4D-99FF-37B673D498EE}"/>
              </a:ext>
            </a:extLst>
          </p:cNvPr>
          <p:cNvSpPr/>
          <p:nvPr/>
        </p:nvSpPr>
        <p:spPr>
          <a:xfrm>
            <a:off x="3108824" y="3756572"/>
            <a:ext cx="1230800" cy="241600"/>
          </a:xfrm>
          <a:prstGeom prst="rect">
            <a:avLst/>
          </a:prstGeom>
          <a:solidFill>
            <a:srgbClr val="F9CB9C"/>
          </a:solidFill>
          <a:ln w="9525" cap="flat" cmpd="sng">
            <a:solidFill>
              <a:srgbClr val="1A1A1A"/>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867" kern="0">
                <a:solidFill>
                  <a:srgbClr val="000000"/>
                </a:solidFill>
                <a:latin typeface="Oswald"/>
                <a:ea typeface="Oswald"/>
                <a:cs typeface="Oswald"/>
                <a:sym typeface="Oswald"/>
              </a:rPr>
              <a:t>clang</a:t>
            </a:r>
            <a:endParaRPr sz="1867" kern="0">
              <a:solidFill>
                <a:srgbClr val="000000"/>
              </a:solidFill>
              <a:latin typeface="Oswald"/>
              <a:ea typeface="Oswald"/>
              <a:cs typeface="Oswald"/>
              <a:sym typeface="Oswald"/>
            </a:endParaRPr>
          </a:p>
        </p:txBody>
      </p:sp>
      <p:pic>
        <p:nvPicPr>
          <p:cNvPr id="25" name="Google Shape;177;p22">
            <a:extLst>
              <a:ext uri="{FF2B5EF4-FFF2-40B4-BE49-F238E27FC236}">
                <a16:creationId xmlns:a16="http://schemas.microsoft.com/office/drawing/2014/main" id="{3981C2A6-6B48-B24C-B51A-5EB08868A838}"/>
              </a:ext>
            </a:extLst>
          </p:cNvPr>
          <p:cNvPicPr preferRelativeResize="0"/>
          <p:nvPr/>
        </p:nvPicPr>
        <p:blipFill rotWithShape="1">
          <a:blip r:embed="rId3">
            <a:alphaModFix/>
          </a:blip>
          <a:srcRect l="22928" t="8900" r="21080" b="7918"/>
          <a:stretch/>
        </p:blipFill>
        <p:spPr>
          <a:xfrm>
            <a:off x="3330383" y="5238947"/>
            <a:ext cx="1090492" cy="874843"/>
          </a:xfrm>
          <a:prstGeom prst="rect">
            <a:avLst/>
          </a:prstGeom>
          <a:noFill/>
          <a:ln>
            <a:noFill/>
          </a:ln>
        </p:spPr>
      </p:pic>
      <p:pic>
        <p:nvPicPr>
          <p:cNvPr id="26" name="Google Shape;178;p22">
            <a:extLst>
              <a:ext uri="{FF2B5EF4-FFF2-40B4-BE49-F238E27FC236}">
                <a16:creationId xmlns:a16="http://schemas.microsoft.com/office/drawing/2014/main" id="{BAD40C05-1CB2-8644-9A95-11B03B6954FF}"/>
              </a:ext>
            </a:extLst>
          </p:cNvPr>
          <p:cNvPicPr preferRelativeResize="0"/>
          <p:nvPr/>
        </p:nvPicPr>
        <p:blipFill>
          <a:blip r:embed="rId4">
            <a:alphaModFix/>
          </a:blip>
          <a:stretch>
            <a:fillRect/>
          </a:stretch>
        </p:blipFill>
        <p:spPr>
          <a:xfrm>
            <a:off x="4545150" y="1762401"/>
            <a:ext cx="632655" cy="632641"/>
          </a:xfrm>
          <a:prstGeom prst="rect">
            <a:avLst/>
          </a:prstGeom>
          <a:noFill/>
          <a:ln>
            <a:noFill/>
          </a:ln>
        </p:spPr>
      </p:pic>
      <p:pic>
        <p:nvPicPr>
          <p:cNvPr id="27" name="Google Shape;179;p22">
            <a:extLst>
              <a:ext uri="{FF2B5EF4-FFF2-40B4-BE49-F238E27FC236}">
                <a16:creationId xmlns:a16="http://schemas.microsoft.com/office/drawing/2014/main" id="{8038AC94-80E0-1741-A5E8-CE89A62D74DA}"/>
              </a:ext>
            </a:extLst>
          </p:cNvPr>
          <p:cNvPicPr preferRelativeResize="0"/>
          <p:nvPr/>
        </p:nvPicPr>
        <p:blipFill>
          <a:blip r:embed="rId5">
            <a:alphaModFix/>
          </a:blip>
          <a:stretch>
            <a:fillRect/>
          </a:stretch>
        </p:blipFill>
        <p:spPr>
          <a:xfrm>
            <a:off x="2456464" y="1762410"/>
            <a:ext cx="536136" cy="632644"/>
          </a:xfrm>
          <a:prstGeom prst="rect">
            <a:avLst/>
          </a:prstGeom>
          <a:noFill/>
          <a:ln>
            <a:noFill/>
          </a:ln>
        </p:spPr>
      </p:pic>
      <p:pic>
        <p:nvPicPr>
          <p:cNvPr id="28" name="Google Shape;180;p22">
            <a:extLst>
              <a:ext uri="{FF2B5EF4-FFF2-40B4-BE49-F238E27FC236}">
                <a16:creationId xmlns:a16="http://schemas.microsoft.com/office/drawing/2014/main" id="{F1F876BB-2814-5349-A582-EE530805802C}"/>
              </a:ext>
            </a:extLst>
          </p:cNvPr>
          <p:cNvPicPr preferRelativeResize="0"/>
          <p:nvPr/>
        </p:nvPicPr>
        <p:blipFill>
          <a:blip r:embed="rId6">
            <a:alphaModFix/>
          </a:blip>
          <a:stretch>
            <a:fillRect/>
          </a:stretch>
        </p:blipFill>
        <p:spPr>
          <a:xfrm>
            <a:off x="3482283" y="1762409"/>
            <a:ext cx="632655" cy="632643"/>
          </a:xfrm>
          <a:prstGeom prst="rect">
            <a:avLst/>
          </a:prstGeom>
          <a:noFill/>
          <a:ln>
            <a:noFill/>
          </a:ln>
        </p:spPr>
      </p:pic>
      <p:pic>
        <p:nvPicPr>
          <p:cNvPr id="29" name="Google Shape;181;p22">
            <a:extLst>
              <a:ext uri="{FF2B5EF4-FFF2-40B4-BE49-F238E27FC236}">
                <a16:creationId xmlns:a16="http://schemas.microsoft.com/office/drawing/2014/main" id="{497EA8C7-F114-2048-B57E-87AB4BB9E2F2}"/>
              </a:ext>
            </a:extLst>
          </p:cNvPr>
          <p:cNvPicPr preferRelativeResize="0"/>
          <p:nvPr/>
        </p:nvPicPr>
        <p:blipFill>
          <a:blip r:embed="rId7">
            <a:alphaModFix/>
          </a:blip>
          <a:stretch>
            <a:fillRect/>
          </a:stretch>
        </p:blipFill>
        <p:spPr>
          <a:xfrm>
            <a:off x="4375345" y="2692951"/>
            <a:ext cx="1230708" cy="360087"/>
          </a:xfrm>
          <a:prstGeom prst="rect">
            <a:avLst/>
          </a:prstGeom>
          <a:noFill/>
          <a:ln w="9525" cap="flat" cmpd="sng">
            <a:solidFill>
              <a:srgbClr val="1A1A1A"/>
            </a:solidFill>
            <a:prstDash val="solid"/>
            <a:round/>
            <a:headEnd type="none" w="sm" len="sm"/>
            <a:tailEnd type="none" w="sm" len="sm"/>
          </a:ln>
        </p:spPr>
      </p:pic>
      <p:pic>
        <p:nvPicPr>
          <p:cNvPr id="30" name="Google Shape;182;p22">
            <a:extLst>
              <a:ext uri="{FF2B5EF4-FFF2-40B4-BE49-F238E27FC236}">
                <a16:creationId xmlns:a16="http://schemas.microsoft.com/office/drawing/2014/main" id="{21FD98DF-EBBF-2B4F-93E9-787084FA1303}"/>
              </a:ext>
            </a:extLst>
          </p:cNvPr>
          <p:cNvPicPr preferRelativeResize="0"/>
          <p:nvPr/>
        </p:nvPicPr>
        <p:blipFill rotWithShape="1">
          <a:blip r:embed="rId8">
            <a:alphaModFix/>
          </a:blip>
          <a:srcRect t="62093" b="24481"/>
          <a:stretch/>
        </p:blipFill>
        <p:spPr>
          <a:xfrm>
            <a:off x="2033959" y="2692951"/>
            <a:ext cx="2156664" cy="360079"/>
          </a:xfrm>
          <a:prstGeom prst="rect">
            <a:avLst/>
          </a:prstGeom>
          <a:noFill/>
          <a:ln>
            <a:noFill/>
          </a:ln>
        </p:spPr>
      </p:pic>
      <p:pic>
        <p:nvPicPr>
          <p:cNvPr id="31" name="Google Shape;183;p22">
            <a:extLst>
              <a:ext uri="{FF2B5EF4-FFF2-40B4-BE49-F238E27FC236}">
                <a16:creationId xmlns:a16="http://schemas.microsoft.com/office/drawing/2014/main" id="{74B11295-61F4-7C4C-9C5A-E52CE24798A6}"/>
              </a:ext>
            </a:extLst>
          </p:cNvPr>
          <p:cNvPicPr preferRelativeResize="0"/>
          <p:nvPr/>
        </p:nvPicPr>
        <p:blipFill>
          <a:blip r:embed="rId9">
            <a:alphaModFix/>
          </a:blip>
          <a:stretch>
            <a:fillRect/>
          </a:stretch>
        </p:blipFill>
        <p:spPr>
          <a:xfrm>
            <a:off x="4351366" y="3653789"/>
            <a:ext cx="1301177" cy="921671"/>
          </a:xfrm>
          <a:prstGeom prst="rect">
            <a:avLst/>
          </a:prstGeom>
          <a:noFill/>
          <a:ln>
            <a:noFill/>
          </a:ln>
        </p:spPr>
      </p:pic>
      <p:pic>
        <p:nvPicPr>
          <p:cNvPr id="32" name="Google Shape;184;p22">
            <a:extLst>
              <a:ext uri="{FF2B5EF4-FFF2-40B4-BE49-F238E27FC236}">
                <a16:creationId xmlns:a16="http://schemas.microsoft.com/office/drawing/2014/main" id="{F596A10C-CBD8-F849-AE73-34BEDE756505}"/>
              </a:ext>
            </a:extLst>
          </p:cNvPr>
          <p:cNvPicPr preferRelativeResize="0"/>
          <p:nvPr/>
        </p:nvPicPr>
        <p:blipFill>
          <a:blip r:embed="rId10">
            <a:alphaModFix/>
          </a:blip>
          <a:stretch>
            <a:fillRect/>
          </a:stretch>
        </p:blipFill>
        <p:spPr>
          <a:xfrm>
            <a:off x="3479433" y="3081865"/>
            <a:ext cx="489084" cy="550217"/>
          </a:xfrm>
          <a:prstGeom prst="rect">
            <a:avLst/>
          </a:prstGeom>
          <a:noFill/>
          <a:ln>
            <a:noFill/>
          </a:ln>
        </p:spPr>
      </p:pic>
      <p:pic>
        <p:nvPicPr>
          <p:cNvPr id="33" name="Google Shape;185;p22" descr="Screen Shot 2017-06-05 at 6.03.27 PM.png">
            <a:extLst>
              <a:ext uri="{FF2B5EF4-FFF2-40B4-BE49-F238E27FC236}">
                <a16:creationId xmlns:a16="http://schemas.microsoft.com/office/drawing/2014/main" id="{AA9C21F2-DCC6-864F-968A-57ECA57BCC5C}"/>
              </a:ext>
            </a:extLst>
          </p:cNvPr>
          <p:cNvPicPr preferRelativeResize="0"/>
          <p:nvPr/>
        </p:nvPicPr>
        <p:blipFill>
          <a:blip r:embed="rId11">
            <a:alphaModFix/>
          </a:blip>
          <a:stretch>
            <a:fillRect/>
          </a:stretch>
        </p:blipFill>
        <p:spPr>
          <a:xfrm rot="-550921">
            <a:off x="4646163" y="5321020"/>
            <a:ext cx="689077" cy="671963"/>
          </a:xfrm>
          <a:prstGeom prst="rect">
            <a:avLst/>
          </a:prstGeom>
          <a:noFill/>
          <a:ln>
            <a:noFill/>
          </a:ln>
        </p:spPr>
      </p:pic>
      <p:pic>
        <p:nvPicPr>
          <p:cNvPr id="34" name="Google Shape;186;p22" descr="Screen Shot 2017-06-05 at 6.10.33 PM.png">
            <a:extLst>
              <a:ext uri="{FF2B5EF4-FFF2-40B4-BE49-F238E27FC236}">
                <a16:creationId xmlns:a16="http://schemas.microsoft.com/office/drawing/2014/main" id="{57DB10C7-0DFE-6F4F-B02F-0CE731488E1A}"/>
              </a:ext>
            </a:extLst>
          </p:cNvPr>
          <p:cNvPicPr preferRelativeResize="0"/>
          <p:nvPr/>
        </p:nvPicPr>
        <p:blipFill>
          <a:blip r:embed="rId12">
            <a:alphaModFix/>
          </a:blip>
          <a:stretch>
            <a:fillRect/>
          </a:stretch>
        </p:blipFill>
        <p:spPr>
          <a:xfrm rot="578703">
            <a:off x="2153574" y="5259606"/>
            <a:ext cx="942599" cy="773311"/>
          </a:xfrm>
          <a:prstGeom prst="rect">
            <a:avLst/>
          </a:prstGeom>
          <a:noFill/>
          <a:ln>
            <a:noFill/>
          </a:ln>
        </p:spPr>
      </p:pic>
      <p:sp>
        <p:nvSpPr>
          <p:cNvPr id="35" name="Google Shape;187;p22">
            <a:extLst>
              <a:ext uri="{FF2B5EF4-FFF2-40B4-BE49-F238E27FC236}">
                <a16:creationId xmlns:a16="http://schemas.microsoft.com/office/drawing/2014/main" id="{B1A2C9BC-7AD0-E44A-84C2-84A654C57286}"/>
              </a:ext>
            </a:extLst>
          </p:cNvPr>
          <p:cNvSpPr/>
          <p:nvPr/>
        </p:nvSpPr>
        <p:spPr>
          <a:xfrm>
            <a:off x="7964297" y="2124411"/>
            <a:ext cx="2532681" cy="798693"/>
          </a:xfrm>
          <a:custGeom>
            <a:avLst/>
            <a:gdLst/>
            <a:ahLst/>
            <a:cxnLst/>
            <a:rect l="l" t="t" r="r" b="b"/>
            <a:pathLst>
              <a:path w="88700" h="27972" extrusionOk="0">
                <a:moveTo>
                  <a:pt x="85020" y="27236"/>
                </a:moveTo>
                <a:lnTo>
                  <a:pt x="88700" y="368"/>
                </a:lnTo>
                <a:lnTo>
                  <a:pt x="18771" y="27972"/>
                </a:lnTo>
                <a:lnTo>
                  <a:pt x="0" y="0"/>
                </a:lnTo>
              </a:path>
            </a:pathLst>
          </a:custGeom>
          <a:noFill/>
          <a:ln w="19050" cap="flat" cmpd="sng">
            <a:solidFill>
              <a:srgbClr val="0000FF"/>
            </a:solidFill>
            <a:prstDash val="solid"/>
            <a:round/>
            <a:headEnd type="none" w="med" len="med"/>
            <a:tailEnd type="none" w="med" len="med"/>
          </a:ln>
        </p:spPr>
      </p:sp>
      <p:cxnSp>
        <p:nvCxnSpPr>
          <p:cNvPr id="36" name="Google Shape;188;p22">
            <a:extLst>
              <a:ext uri="{FF2B5EF4-FFF2-40B4-BE49-F238E27FC236}">
                <a16:creationId xmlns:a16="http://schemas.microsoft.com/office/drawing/2014/main" id="{0473B21D-DD80-3D45-88F6-98C63B769B90}"/>
              </a:ext>
            </a:extLst>
          </p:cNvPr>
          <p:cNvCxnSpPr/>
          <p:nvPr/>
        </p:nvCxnSpPr>
        <p:spPr>
          <a:xfrm flipH="1">
            <a:off x="8435756" y="2098999"/>
            <a:ext cx="756400" cy="762000"/>
          </a:xfrm>
          <a:prstGeom prst="straightConnector1">
            <a:avLst/>
          </a:prstGeom>
          <a:noFill/>
          <a:ln w="28575" cap="flat" cmpd="sng">
            <a:solidFill>
              <a:srgbClr val="FF0000"/>
            </a:solidFill>
            <a:prstDash val="solid"/>
            <a:round/>
            <a:headEnd type="none" w="med" len="med"/>
            <a:tailEnd type="none" w="med" len="med"/>
          </a:ln>
        </p:spPr>
      </p:cxnSp>
      <p:sp>
        <p:nvSpPr>
          <p:cNvPr id="37" name="Google Shape;189;p22">
            <a:extLst>
              <a:ext uri="{FF2B5EF4-FFF2-40B4-BE49-F238E27FC236}">
                <a16:creationId xmlns:a16="http://schemas.microsoft.com/office/drawing/2014/main" id="{0DFFB5B4-B790-114F-B2B2-BD3A564217AC}"/>
              </a:ext>
            </a:extLst>
          </p:cNvPr>
          <p:cNvSpPr/>
          <p:nvPr/>
        </p:nvSpPr>
        <p:spPr>
          <a:xfrm>
            <a:off x="8446983" y="2857220"/>
            <a:ext cx="1958188" cy="511304"/>
          </a:xfrm>
          <a:custGeom>
            <a:avLst/>
            <a:gdLst/>
            <a:ahLst/>
            <a:cxnLst/>
            <a:rect l="l" t="t" r="r" b="b"/>
            <a:pathLst>
              <a:path w="68580" h="17907" extrusionOk="0">
                <a:moveTo>
                  <a:pt x="0" y="0"/>
                </a:moveTo>
                <a:lnTo>
                  <a:pt x="22479" y="17907"/>
                </a:lnTo>
                <a:lnTo>
                  <a:pt x="68580" y="0"/>
                </a:lnTo>
              </a:path>
            </a:pathLst>
          </a:custGeom>
          <a:noFill/>
          <a:ln w="19050" cap="flat" cmpd="sng">
            <a:solidFill>
              <a:srgbClr val="0000FF"/>
            </a:solidFill>
            <a:prstDash val="solid"/>
            <a:round/>
            <a:headEnd type="none" w="med" len="med"/>
            <a:tailEnd type="none" w="med" len="med"/>
          </a:ln>
        </p:spPr>
      </p:sp>
      <p:sp>
        <p:nvSpPr>
          <p:cNvPr id="38" name="Google Shape;190;p22">
            <a:extLst>
              <a:ext uri="{FF2B5EF4-FFF2-40B4-BE49-F238E27FC236}">
                <a16:creationId xmlns:a16="http://schemas.microsoft.com/office/drawing/2014/main" id="{1A2E2615-356B-C445-931B-CD36D1438075}"/>
              </a:ext>
            </a:extLst>
          </p:cNvPr>
          <p:cNvSpPr/>
          <p:nvPr/>
        </p:nvSpPr>
        <p:spPr>
          <a:xfrm>
            <a:off x="9099702" y="3369630"/>
            <a:ext cx="125663" cy="982692"/>
          </a:xfrm>
          <a:custGeom>
            <a:avLst/>
            <a:gdLst/>
            <a:ahLst/>
            <a:cxnLst/>
            <a:rect l="l" t="t" r="r" b="b"/>
            <a:pathLst>
              <a:path w="4401" h="34416" extrusionOk="0">
                <a:moveTo>
                  <a:pt x="0" y="0"/>
                </a:moveTo>
                <a:lnTo>
                  <a:pt x="190" y="18859"/>
                </a:lnTo>
                <a:lnTo>
                  <a:pt x="4401" y="34416"/>
                </a:lnTo>
              </a:path>
            </a:pathLst>
          </a:custGeom>
          <a:noFill/>
          <a:ln w="19050" cap="flat" cmpd="sng">
            <a:solidFill>
              <a:srgbClr val="0000FF"/>
            </a:solidFill>
            <a:prstDash val="solid"/>
            <a:round/>
            <a:headEnd type="none" w="med" len="med"/>
            <a:tailEnd type="none" w="med" len="med"/>
          </a:ln>
        </p:spPr>
      </p:sp>
      <p:sp>
        <p:nvSpPr>
          <p:cNvPr id="39" name="Google Shape;191;p22">
            <a:extLst>
              <a:ext uri="{FF2B5EF4-FFF2-40B4-BE49-F238E27FC236}">
                <a16:creationId xmlns:a16="http://schemas.microsoft.com/office/drawing/2014/main" id="{8C7E80C7-491B-F24F-B3B2-0EB7C455BE08}"/>
              </a:ext>
            </a:extLst>
          </p:cNvPr>
          <p:cNvSpPr/>
          <p:nvPr/>
        </p:nvSpPr>
        <p:spPr>
          <a:xfrm>
            <a:off x="7911768" y="4401567"/>
            <a:ext cx="2585233" cy="1243367"/>
          </a:xfrm>
          <a:custGeom>
            <a:avLst/>
            <a:gdLst/>
            <a:ahLst/>
            <a:cxnLst/>
            <a:rect l="l" t="t" r="r" b="b"/>
            <a:pathLst>
              <a:path w="77557" h="37301" extrusionOk="0">
                <a:moveTo>
                  <a:pt x="0" y="7597"/>
                </a:moveTo>
                <a:lnTo>
                  <a:pt x="39840" y="0"/>
                </a:lnTo>
                <a:lnTo>
                  <a:pt x="70245" y="9628"/>
                </a:lnTo>
                <a:lnTo>
                  <a:pt x="77339" y="17736"/>
                </a:lnTo>
                <a:lnTo>
                  <a:pt x="77557" y="37301"/>
                </a:lnTo>
              </a:path>
            </a:pathLst>
          </a:custGeom>
          <a:noFill/>
          <a:ln w="19050" cap="flat" cmpd="sng">
            <a:solidFill>
              <a:srgbClr val="0000FF"/>
            </a:solidFill>
            <a:prstDash val="solid"/>
            <a:round/>
            <a:headEnd type="none" w="med" len="med"/>
            <a:tailEnd type="none" w="med" len="med"/>
          </a:ln>
        </p:spPr>
      </p:sp>
      <p:sp>
        <p:nvSpPr>
          <p:cNvPr id="40" name="Google Shape;192;p22">
            <a:extLst>
              <a:ext uri="{FF2B5EF4-FFF2-40B4-BE49-F238E27FC236}">
                <a16:creationId xmlns:a16="http://schemas.microsoft.com/office/drawing/2014/main" id="{2F6FEB5C-AB98-E24A-B0F8-39331560E0E0}"/>
              </a:ext>
            </a:extLst>
          </p:cNvPr>
          <p:cNvSpPr/>
          <p:nvPr/>
        </p:nvSpPr>
        <p:spPr>
          <a:xfrm>
            <a:off x="9189100" y="4352300"/>
            <a:ext cx="99333" cy="1303133"/>
          </a:xfrm>
          <a:custGeom>
            <a:avLst/>
            <a:gdLst/>
            <a:ahLst/>
            <a:cxnLst/>
            <a:rect l="l" t="t" r="r" b="b"/>
            <a:pathLst>
              <a:path w="2980" h="39094" extrusionOk="0">
                <a:moveTo>
                  <a:pt x="1088" y="0"/>
                </a:moveTo>
                <a:lnTo>
                  <a:pt x="0" y="15667"/>
                </a:lnTo>
                <a:lnTo>
                  <a:pt x="2980" y="39094"/>
                </a:lnTo>
              </a:path>
            </a:pathLst>
          </a:custGeom>
          <a:noFill/>
          <a:ln w="19050" cap="flat" cmpd="sng">
            <a:solidFill>
              <a:srgbClr val="0000FF"/>
            </a:solidFill>
            <a:prstDash val="solid"/>
            <a:round/>
            <a:headEnd type="none" w="med" len="med"/>
            <a:tailEnd type="none" w="med" len="med"/>
          </a:ln>
        </p:spPr>
      </p:sp>
      <p:sp>
        <p:nvSpPr>
          <p:cNvPr id="41" name="Google Shape;193;p22">
            <a:extLst>
              <a:ext uri="{FF2B5EF4-FFF2-40B4-BE49-F238E27FC236}">
                <a16:creationId xmlns:a16="http://schemas.microsoft.com/office/drawing/2014/main" id="{1D1A9AD2-A6DB-7E4C-B797-49F249B02078}"/>
              </a:ext>
            </a:extLst>
          </p:cNvPr>
          <p:cNvSpPr/>
          <p:nvPr/>
        </p:nvSpPr>
        <p:spPr>
          <a:xfrm>
            <a:off x="7854667" y="4654934"/>
            <a:ext cx="99133" cy="1053033"/>
          </a:xfrm>
          <a:custGeom>
            <a:avLst/>
            <a:gdLst/>
            <a:ahLst/>
            <a:cxnLst/>
            <a:rect l="l" t="t" r="r" b="b"/>
            <a:pathLst>
              <a:path w="2974" h="31591" extrusionOk="0">
                <a:moveTo>
                  <a:pt x="1520" y="0"/>
                </a:moveTo>
                <a:lnTo>
                  <a:pt x="0" y="10135"/>
                </a:lnTo>
                <a:lnTo>
                  <a:pt x="2974" y="31591"/>
                </a:lnTo>
              </a:path>
            </a:pathLst>
          </a:custGeom>
          <a:noFill/>
          <a:ln w="19050" cap="flat" cmpd="sng">
            <a:solidFill>
              <a:srgbClr val="0000FF"/>
            </a:solidFill>
            <a:prstDash val="solid"/>
            <a:round/>
            <a:headEnd type="none" w="med" len="med"/>
            <a:tailEnd type="none" w="med" len="med"/>
          </a:ln>
        </p:spPr>
      </p:sp>
      <p:sp>
        <p:nvSpPr>
          <p:cNvPr id="42" name="Google Shape;194;p22">
            <a:extLst>
              <a:ext uri="{FF2B5EF4-FFF2-40B4-BE49-F238E27FC236}">
                <a16:creationId xmlns:a16="http://schemas.microsoft.com/office/drawing/2014/main" id="{41B87DD7-C681-D642-97DF-6AA863036D8C}"/>
              </a:ext>
            </a:extLst>
          </p:cNvPr>
          <p:cNvSpPr/>
          <p:nvPr/>
        </p:nvSpPr>
        <p:spPr>
          <a:xfrm>
            <a:off x="9885057" y="1763759"/>
            <a:ext cx="1224800" cy="626800"/>
          </a:xfrm>
          <a:prstGeom prst="ellipse">
            <a:avLst/>
          </a:prstGeom>
          <a:solidFill>
            <a:srgbClr val="D9D2E9"/>
          </a:solidFill>
          <a:ln w="9525" cap="flat" cmpd="sng">
            <a:solidFill>
              <a:srgbClr val="1A1A1A"/>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333" kern="0">
                <a:solidFill>
                  <a:srgbClr val="000000"/>
                </a:solidFill>
                <a:latin typeface="Oswald"/>
                <a:ea typeface="Oswald"/>
                <a:cs typeface="Oswald"/>
                <a:sym typeface="Oswald"/>
              </a:rPr>
              <a:t>Hwacha</a:t>
            </a:r>
            <a:endParaRPr sz="1333" kern="0">
              <a:solidFill>
                <a:srgbClr val="000000"/>
              </a:solidFill>
              <a:latin typeface="Oswald"/>
              <a:ea typeface="Oswald"/>
              <a:cs typeface="Oswald"/>
              <a:sym typeface="Oswald"/>
            </a:endParaRPr>
          </a:p>
        </p:txBody>
      </p:sp>
      <p:sp>
        <p:nvSpPr>
          <p:cNvPr id="43" name="Google Shape;195;p22">
            <a:extLst>
              <a:ext uri="{FF2B5EF4-FFF2-40B4-BE49-F238E27FC236}">
                <a16:creationId xmlns:a16="http://schemas.microsoft.com/office/drawing/2014/main" id="{8941DE59-F83C-A644-801D-8160BB259943}"/>
              </a:ext>
            </a:extLst>
          </p:cNvPr>
          <p:cNvSpPr/>
          <p:nvPr/>
        </p:nvSpPr>
        <p:spPr>
          <a:xfrm>
            <a:off x="8598513" y="1760732"/>
            <a:ext cx="1224800" cy="626800"/>
          </a:xfrm>
          <a:prstGeom prst="ellipse">
            <a:avLst/>
          </a:prstGeom>
          <a:solidFill>
            <a:srgbClr val="D9D2E9"/>
          </a:solidFill>
          <a:ln w="9525" cap="flat" cmpd="sng">
            <a:solidFill>
              <a:srgbClr val="1A1A1A"/>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333" kern="0">
                <a:solidFill>
                  <a:srgbClr val="000000"/>
                </a:solidFill>
                <a:latin typeface="Oswald"/>
                <a:ea typeface="Oswald"/>
                <a:cs typeface="Oswald"/>
                <a:sym typeface="Oswald"/>
              </a:rPr>
              <a:t>Rocket</a:t>
            </a:r>
            <a:endParaRPr sz="1333" kern="0">
              <a:solidFill>
                <a:srgbClr val="000000"/>
              </a:solidFill>
              <a:latin typeface="Oswald"/>
              <a:ea typeface="Oswald"/>
              <a:cs typeface="Oswald"/>
              <a:sym typeface="Oswald"/>
            </a:endParaRPr>
          </a:p>
        </p:txBody>
      </p:sp>
      <p:sp>
        <p:nvSpPr>
          <p:cNvPr id="44" name="Google Shape;196;p22">
            <a:extLst>
              <a:ext uri="{FF2B5EF4-FFF2-40B4-BE49-F238E27FC236}">
                <a16:creationId xmlns:a16="http://schemas.microsoft.com/office/drawing/2014/main" id="{4256D28F-B7FD-C24D-8F4E-DD2D64B90460}"/>
              </a:ext>
            </a:extLst>
          </p:cNvPr>
          <p:cNvSpPr/>
          <p:nvPr/>
        </p:nvSpPr>
        <p:spPr>
          <a:xfrm>
            <a:off x="7245876" y="1771583"/>
            <a:ext cx="1224800" cy="626800"/>
          </a:xfrm>
          <a:prstGeom prst="ellipse">
            <a:avLst/>
          </a:prstGeom>
          <a:solidFill>
            <a:srgbClr val="D9D2E9"/>
          </a:solidFill>
          <a:ln w="9525" cap="flat" cmpd="sng">
            <a:solidFill>
              <a:srgbClr val="1A1A1A"/>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333" kern="0">
                <a:solidFill>
                  <a:srgbClr val="000000"/>
                </a:solidFill>
                <a:latin typeface="Oswald"/>
                <a:ea typeface="Oswald"/>
                <a:cs typeface="Oswald"/>
                <a:sym typeface="Oswald"/>
              </a:rPr>
              <a:t>BOOM</a:t>
            </a:r>
            <a:endParaRPr sz="1333" kern="0">
              <a:solidFill>
                <a:srgbClr val="000000"/>
              </a:solidFill>
              <a:latin typeface="Oswald"/>
              <a:ea typeface="Oswald"/>
              <a:cs typeface="Oswald"/>
              <a:sym typeface="Oswald"/>
            </a:endParaRPr>
          </a:p>
        </p:txBody>
      </p:sp>
      <p:sp>
        <p:nvSpPr>
          <p:cNvPr id="45" name="Google Shape;197;p22">
            <a:extLst>
              <a:ext uri="{FF2B5EF4-FFF2-40B4-BE49-F238E27FC236}">
                <a16:creationId xmlns:a16="http://schemas.microsoft.com/office/drawing/2014/main" id="{277ADB90-5AD2-3247-8218-F4A4C1A3F386}"/>
              </a:ext>
            </a:extLst>
          </p:cNvPr>
          <p:cNvSpPr/>
          <p:nvPr/>
        </p:nvSpPr>
        <p:spPr>
          <a:xfrm>
            <a:off x="7529903" y="2682229"/>
            <a:ext cx="1468400" cy="362000"/>
          </a:xfrm>
          <a:prstGeom prst="rect">
            <a:avLst/>
          </a:prstGeom>
          <a:solidFill>
            <a:srgbClr val="000000"/>
          </a:solidFill>
          <a:ln>
            <a:noFill/>
          </a:ln>
        </p:spPr>
        <p:txBody>
          <a:bodyPr spcFirstLastPara="1" wrap="square" lIns="121900" tIns="121900" rIns="121900" bIns="121900" anchor="ctr" anchorCtr="0">
            <a:noAutofit/>
          </a:bodyPr>
          <a:lstStyle/>
          <a:p>
            <a:pPr algn="ctr" defTabSz="1219170">
              <a:buClr>
                <a:srgbClr val="000000"/>
              </a:buClr>
            </a:pPr>
            <a:r>
              <a:rPr lang="en" sz="1867" kern="0">
                <a:solidFill>
                  <a:srgbClr val="FFFFFF"/>
                </a:solidFill>
                <a:latin typeface="Oswald"/>
                <a:ea typeface="Oswald"/>
                <a:cs typeface="Oswald"/>
                <a:sym typeface="Oswald"/>
              </a:rPr>
              <a:t>rocketchip</a:t>
            </a:r>
            <a:endParaRPr sz="1867" kern="0">
              <a:solidFill>
                <a:srgbClr val="FFFFFF"/>
              </a:solidFill>
              <a:latin typeface="Oswald"/>
              <a:ea typeface="Oswald"/>
              <a:cs typeface="Oswald"/>
              <a:sym typeface="Oswald"/>
            </a:endParaRPr>
          </a:p>
        </p:txBody>
      </p:sp>
      <p:sp>
        <p:nvSpPr>
          <p:cNvPr id="46" name="Google Shape;198;p22">
            <a:extLst>
              <a:ext uri="{FF2B5EF4-FFF2-40B4-BE49-F238E27FC236}">
                <a16:creationId xmlns:a16="http://schemas.microsoft.com/office/drawing/2014/main" id="{322E675D-51E9-6B40-8D59-02821789092E}"/>
              </a:ext>
            </a:extLst>
          </p:cNvPr>
          <p:cNvSpPr/>
          <p:nvPr/>
        </p:nvSpPr>
        <p:spPr>
          <a:xfrm>
            <a:off x="9326937" y="2684291"/>
            <a:ext cx="1580000" cy="362000"/>
          </a:xfrm>
          <a:prstGeom prst="rect">
            <a:avLst/>
          </a:prstGeom>
          <a:solidFill>
            <a:srgbClr val="000000"/>
          </a:solidFill>
          <a:ln>
            <a:noFill/>
          </a:ln>
        </p:spPr>
        <p:txBody>
          <a:bodyPr spcFirstLastPara="1" wrap="square" lIns="121900" tIns="121900" rIns="121900" bIns="121900" anchor="ctr" anchorCtr="0">
            <a:noAutofit/>
          </a:bodyPr>
          <a:lstStyle/>
          <a:p>
            <a:pPr algn="ctr" defTabSz="1219170">
              <a:buClr>
                <a:srgbClr val="000000"/>
              </a:buClr>
            </a:pPr>
            <a:r>
              <a:rPr lang="en" sz="1867" kern="0">
                <a:solidFill>
                  <a:srgbClr val="FFFFFF"/>
                </a:solidFill>
                <a:latin typeface="Oswald"/>
                <a:ea typeface="Oswald"/>
                <a:cs typeface="Oswald"/>
                <a:sym typeface="Oswald"/>
              </a:rPr>
              <a:t>chisel-utils</a:t>
            </a:r>
            <a:endParaRPr sz="1867" kern="0">
              <a:solidFill>
                <a:srgbClr val="FFFFFF"/>
              </a:solidFill>
              <a:latin typeface="Oswald"/>
              <a:ea typeface="Oswald"/>
              <a:cs typeface="Oswald"/>
              <a:sym typeface="Oswald"/>
            </a:endParaRPr>
          </a:p>
        </p:txBody>
      </p:sp>
      <p:pic>
        <p:nvPicPr>
          <p:cNvPr id="47" name="Google Shape;199;p22">
            <a:extLst>
              <a:ext uri="{FF2B5EF4-FFF2-40B4-BE49-F238E27FC236}">
                <a16:creationId xmlns:a16="http://schemas.microsoft.com/office/drawing/2014/main" id="{214EE781-1FA1-BC43-A38E-217C44C4669A}"/>
              </a:ext>
            </a:extLst>
          </p:cNvPr>
          <p:cNvPicPr preferRelativeResize="0"/>
          <p:nvPr/>
        </p:nvPicPr>
        <p:blipFill>
          <a:blip r:embed="rId13">
            <a:alphaModFix/>
          </a:blip>
          <a:stretch>
            <a:fillRect/>
          </a:stretch>
        </p:blipFill>
        <p:spPr>
          <a:xfrm>
            <a:off x="8790124" y="5251179"/>
            <a:ext cx="1022152" cy="838171"/>
          </a:xfrm>
          <a:prstGeom prst="rect">
            <a:avLst/>
          </a:prstGeom>
          <a:noFill/>
          <a:ln>
            <a:noFill/>
          </a:ln>
        </p:spPr>
      </p:pic>
      <p:pic>
        <p:nvPicPr>
          <p:cNvPr id="48" name="Google Shape;200;p22">
            <a:extLst>
              <a:ext uri="{FF2B5EF4-FFF2-40B4-BE49-F238E27FC236}">
                <a16:creationId xmlns:a16="http://schemas.microsoft.com/office/drawing/2014/main" id="{9682C0AE-86A1-7B46-9284-42F97A085EE8}"/>
              </a:ext>
            </a:extLst>
          </p:cNvPr>
          <p:cNvPicPr preferRelativeResize="0"/>
          <p:nvPr/>
        </p:nvPicPr>
        <p:blipFill>
          <a:blip r:embed="rId14">
            <a:alphaModFix/>
          </a:blip>
          <a:stretch>
            <a:fillRect/>
          </a:stretch>
        </p:blipFill>
        <p:spPr>
          <a:xfrm>
            <a:off x="7477613" y="5256060"/>
            <a:ext cx="1011473" cy="828408"/>
          </a:xfrm>
          <a:prstGeom prst="rect">
            <a:avLst/>
          </a:prstGeom>
          <a:noFill/>
          <a:ln>
            <a:noFill/>
          </a:ln>
        </p:spPr>
      </p:pic>
      <p:pic>
        <p:nvPicPr>
          <p:cNvPr id="49" name="Google Shape;201;p22">
            <a:extLst>
              <a:ext uri="{FF2B5EF4-FFF2-40B4-BE49-F238E27FC236}">
                <a16:creationId xmlns:a16="http://schemas.microsoft.com/office/drawing/2014/main" id="{2843CB90-0E79-4747-BBE7-4756D10B3708}"/>
              </a:ext>
            </a:extLst>
          </p:cNvPr>
          <p:cNvPicPr preferRelativeResize="0"/>
          <p:nvPr/>
        </p:nvPicPr>
        <p:blipFill>
          <a:blip r:embed="rId15">
            <a:alphaModFix/>
          </a:blip>
          <a:stretch>
            <a:fillRect/>
          </a:stretch>
        </p:blipFill>
        <p:spPr>
          <a:xfrm>
            <a:off x="10048573" y="5225514"/>
            <a:ext cx="756193" cy="871031"/>
          </a:xfrm>
          <a:prstGeom prst="rect">
            <a:avLst/>
          </a:prstGeom>
          <a:noFill/>
          <a:ln>
            <a:noFill/>
          </a:ln>
        </p:spPr>
      </p:pic>
      <p:grpSp>
        <p:nvGrpSpPr>
          <p:cNvPr id="53" name="Google Shape;206;p22">
            <a:extLst>
              <a:ext uri="{FF2B5EF4-FFF2-40B4-BE49-F238E27FC236}">
                <a16:creationId xmlns:a16="http://schemas.microsoft.com/office/drawing/2014/main" id="{14C40295-018B-334C-8331-081F4634E655}"/>
              </a:ext>
            </a:extLst>
          </p:cNvPr>
          <p:cNvGrpSpPr/>
          <p:nvPr/>
        </p:nvGrpSpPr>
        <p:grpSpPr>
          <a:xfrm>
            <a:off x="7548933" y="3173387"/>
            <a:ext cx="3227200" cy="362000"/>
            <a:chOff x="5661700" y="2380040"/>
            <a:chExt cx="2420400" cy="271500"/>
          </a:xfrm>
        </p:grpSpPr>
        <p:sp>
          <p:nvSpPr>
            <p:cNvPr id="54" name="Google Shape;207;p22">
              <a:extLst>
                <a:ext uri="{FF2B5EF4-FFF2-40B4-BE49-F238E27FC236}">
                  <a16:creationId xmlns:a16="http://schemas.microsoft.com/office/drawing/2014/main" id="{A9A490C7-B975-5549-A8A2-8C96864A031D}"/>
                </a:ext>
              </a:extLst>
            </p:cNvPr>
            <p:cNvSpPr/>
            <p:nvPr/>
          </p:nvSpPr>
          <p:spPr>
            <a:xfrm>
              <a:off x="5661700" y="2380040"/>
              <a:ext cx="2420400" cy="271500"/>
            </a:xfrm>
            <a:prstGeom prst="roundRect">
              <a:avLst>
                <a:gd name="adj" fmla="val 37956"/>
              </a:avLst>
            </a:prstGeom>
            <a:solidFill>
              <a:srgbClr val="FFD966"/>
            </a:solidFill>
            <a:ln w="9525" cap="flat" cmpd="sng">
              <a:solidFill>
                <a:srgbClr val="1A1A1A"/>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pic>
          <p:nvPicPr>
            <p:cNvPr id="55" name="Google Shape;208;p22">
              <a:extLst>
                <a:ext uri="{FF2B5EF4-FFF2-40B4-BE49-F238E27FC236}">
                  <a16:creationId xmlns:a16="http://schemas.microsoft.com/office/drawing/2014/main" id="{06C54DC6-728E-1946-ADA1-FD555AE66C81}"/>
                </a:ext>
              </a:extLst>
            </p:cNvPr>
            <p:cNvPicPr preferRelativeResize="0"/>
            <p:nvPr/>
          </p:nvPicPr>
          <p:blipFill>
            <a:blip r:embed="rId16">
              <a:alphaModFix/>
            </a:blip>
            <a:stretch>
              <a:fillRect/>
            </a:stretch>
          </p:blipFill>
          <p:spPr>
            <a:xfrm>
              <a:off x="6056500" y="2409827"/>
              <a:ext cx="1617500" cy="215671"/>
            </a:xfrm>
            <a:prstGeom prst="rect">
              <a:avLst/>
            </a:prstGeom>
            <a:noFill/>
            <a:ln>
              <a:noFill/>
            </a:ln>
          </p:spPr>
        </p:pic>
      </p:grpSp>
      <p:sp>
        <p:nvSpPr>
          <p:cNvPr id="56" name="Google Shape;209;p22">
            <a:extLst>
              <a:ext uri="{FF2B5EF4-FFF2-40B4-BE49-F238E27FC236}">
                <a16:creationId xmlns:a16="http://schemas.microsoft.com/office/drawing/2014/main" id="{F848D774-25D6-B148-A920-39192B9382B0}"/>
              </a:ext>
            </a:extLst>
          </p:cNvPr>
          <p:cNvSpPr/>
          <p:nvPr/>
        </p:nvSpPr>
        <p:spPr>
          <a:xfrm>
            <a:off x="7548933" y="4132033"/>
            <a:ext cx="3227200" cy="871200"/>
          </a:xfrm>
          <a:prstGeom prst="roundRect">
            <a:avLst>
              <a:gd name="adj" fmla="val 16667"/>
            </a:avLst>
          </a:prstGeom>
          <a:solidFill>
            <a:srgbClr val="93C47D"/>
          </a:solidFill>
          <a:ln w="9525" cap="flat" cmpd="sng">
            <a:solidFill>
              <a:srgbClr val="1A1A1A"/>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4000" b="1" kern="0">
                <a:solidFill>
                  <a:srgbClr val="000000"/>
                </a:solidFill>
                <a:latin typeface="Oswald"/>
                <a:ea typeface="Oswald"/>
                <a:cs typeface="Oswald"/>
                <a:sym typeface="Oswald"/>
              </a:rPr>
              <a:t>FIRRTL</a:t>
            </a:r>
            <a:endParaRPr sz="4000" b="1" kern="0">
              <a:solidFill>
                <a:srgbClr val="000000"/>
              </a:solidFill>
              <a:latin typeface="Oswald"/>
              <a:ea typeface="Oswald"/>
              <a:cs typeface="Oswald"/>
              <a:sym typeface="Oswald"/>
            </a:endParaRPr>
          </a:p>
        </p:txBody>
      </p:sp>
      <p:sp>
        <p:nvSpPr>
          <p:cNvPr id="57" name="Google Shape;210;p22">
            <a:extLst>
              <a:ext uri="{FF2B5EF4-FFF2-40B4-BE49-F238E27FC236}">
                <a16:creationId xmlns:a16="http://schemas.microsoft.com/office/drawing/2014/main" id="{F3A1C094-4C4B-4644-BF7B-1516D9F79995}"/>
              </a:ext>
            </a:extLst>
          </p:cNvPr>
          <p:cNvSpPr/>
          <p:nvPr/>
        </p:nvSpPr>
        <p:spPr>
          <a:xfrm>
            <a:off x="7548933" y="3681387"/>
            <a:ext cx="3227200" cy="362000"/>
          </a:xfrm>
          <a:prstGeom prst="roundRect">
            <a:avLst>
              <a:gd name="adj" fmla="val 37956"/>
            </a:avLst>
          </a:prstGeom>
          <a:solidFill>
            <a:srgbClr val="F9CB9C"/>
          </a:solidFill>
          <a:ln w="9525" cap="flat" cmpd="sng">
            <a:solidFill>
              <a:srgbClr val="1A1A1A"/>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867" b="1" kern="0">
                <a:solidFill>
                  <a:srgbClr val="000000"/>
                </a:solidFill>
                <a:latin typeface="Oswald"/>
                <a:ea typeface="Oswald"/>
                <a:cs typeface="Oswald"/>
                <a:sym typeface="Oswald"/>
              </a:rPr>
              <a:t>Chisel Frontend</a:t>
            </a:r>
            <a:endParaRPr sz="1867" b="1" kern="0">
              <a:solidFill>
                <a:srgbClr val="000000"/>
              </a:solidFill>
              <a:latin typeface="Oswald"/>
              <a:ea typeface="Oswald"/>
              <a:cs typeface="Oswald"/>
              <a:sym typeface="Oswald"/>
            </a:endParaRPr>
          </a:p>
        </p:txBody>
      </p:sp>
      <p:pic>
        <p:nvPicPr>
          <p:cNvPr id="2050" name="Picture 2">
            <a:extLst>
              <a:ext uri="{FF2B5EF4-FFF2-40B4-BE49-F238E27FC236}">
                <a16:creationId xmlns:a16="http://schemas.microsoft.com/office/drawing/2014/main" id="{6C7FF9E3-D7B6-7A43-AF5A-DB98A58D571C}"/>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7388297" y="5633193"/>
            <a:ext cx="1152000" cy="921600"/>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57">
            <a:extLst>
              <a:ext uri="{FF2B5EF4-FFF2-40B4-BE49-F238E27FC236}">
                <a16:creationId xmlns:a16="http://schemas.microsoft.com/office/drawing/2014/main" id="{E67E337A-6210-3C48-BFEC-F29A6B14B003}"/>
              </a:ext>
            </a:extLst>
          </p:cNvPr>
          <p:cNvPicPr>
            <a:picLocks noChangeAspect="1"/>
          </p:cNvPicPr>
          <p:nvPr/>
        </p:nvPicPr>
        <p:blipFill>
          <a:blip r:embed="rId18"/>
          <a:stretch>
            <a:fillRect/>
          </a:stretch>
        </p:blipFill>
        <p:spPr>
          <a:xfrm>
            <a:off x="10042335" y="5784485"/>
            <a:ext cx="1438800" cy="479600"/>
          </a:xfrm>
          <a:prstGeom prst="rect">
            <a:avLst/>
          </a:prstGeom>
        </p:spPr>
      </p:pic>
      <p:pic>
        <p:nvPicPr>
          <p:cNvPr id="2052" name="Picture 4">
            <a:extLst>
              <a:ext uri="{FF2B5EF4-FFF2-40B4-BE49-F238E27FC236}">
                <a16:creationId xmlns:a16="http://schemas.microsoft.com/office/drawing/2014/main" id="{5748EC85-4EAD-5749-8687-32E2277CE0BE}"/>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8748508" y="5784485"/>
            <a:ext cx="1136549" cy="674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31054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106952-2365-F94E-BCC3-A12C4CF70EA5}"/>
              </a:ext>
            </a:extLst>
          </p:cNvPr>
          <p:cNvSpPr>
            <a:spLocks noGrp="1"/>
          </p:cNvSpPr>
          <p:nvPr>
            <p:ph type="title"/>
          </p:nvPr>
        </p:nvSpPr>
        <p:spPr/>
        <p:txBody>
          <a:bodyPr>
            <a:normAutofit/>
          </a:bodyPr>
          <a:lstStyle/>
          <a:p>
            <a:r>
              <a:rPr lang="en" sz="3200" dirty="0"/>
              <a:t>It is a lot of work to build and maintain a software stack</a:t>
            </a:r>
            <a:endParaRPr lang="en-US" sz="3200" dirty="0"/>
          </a:p>
        </p:txBody>
      </p:sp>
      <p:sp>
        <p:nvSpPr>
          <p:cNvPr id="4" name="Date Placeholder 3">
            <a:extLst>
              <a:ext uri="{FF2B5EF4-FFF2-40B4-BE49-F238E27FC236}">
                <a16:creationId xmlns:a16="http://schemas.microsoft.com/office/drawing/2014/main" id="{F3DE8342-295B-9447-BC6B-98E134354796}"/>
              </a:ext>
            </a:extLst>
          </p:cNvPr>
          <p:cNvSpPr>
            <a:spLocks noGrp="1"/>
          </p:cNvSpPr>
          <p:nvPr>
            <p:ph type="dt" sz="half" idx="2"/>
          </p:nvPr>
        </p:nvSpPr>
        <p:spPr/>
        <p:txBody>
          <a:bodyPr/>
          <a:lstStyle/>
          <a:p>
            <a:fld id="{7C318FAD-E245-CB44-8789-84AF86E715AD}" type="datetime1">
              <a:rPr lang="en-US" smtClean="0"/>
              <a:pPr/>
              <a:t>4/19/22</a:t>
            </a:fld>
            <a:endParaRPr lang="en-US" dirty="0"/>
          </a:p>
        </p:txBody>
      </p:sp>
      <p:sp>
        <p:nvSpPr>
          <p:cNvPr id="5" name="Footer Placeholder 4">
            <a:extLst>
              <a:ext uri="{FF2B5EF4-FFF2-40B4-BE49-F238E27FC236}">
                <a16:creationId xmlns:a16="http://schemas.microsoft.com/office/drawing/2014/main" id="{B1540809-8540-D046-BAFA-CF5E10AAB7A1}"/>
              </a:ext>
            </a:extLst>
          </p:cNvPr>
          <p:cNvSpPr>
            <a:spLocks noGrp="1"/>
          </p:cNvSpPr>
          <p:nvPr>
            <p:ph type="ftr" sz="quarter" idx="3"/>
          </p:nvPr>
        </p:nvSpPr>
        <p:spPr/>
        <p:txBody>
          <a:bodyPr/>
          <a:lstStyle/>
          <a:p>
            <a:endParaRPr lang="en-US" dirty="0"/>
          </a:p>
        </p:txBody>
      </p:sp>
      <p:sp>
        <p:nvSpPr>
          <p:cNvPr id="6" name="Slide Number Placeholder 5">
            <a:extLst>
              <a:ext uri="{FF2B5EF4-FFF2-40B4-BE49-F238E27FC236}">
                <a16:creationId xmlns:a16="http://schemas.microsoft.com/office/drawing/2014/main" id="{0F31D135-3926-7B49-AA7F-D9B1CACC9761}"/>
              </a:ext>
            </a:extLst>
          </p:cNvPr>
          <p:cNvSpPr>
            <a:spLocks noGrp="1"/>
          </p:cNvSpPr>
          <p:nvPr>
            <p:ph type="sldNum" sz="quarter" idx="4"/>
          </p:nvPr>
        </p:nvSpPr>
        <p:spPr/>
        <p:txBody>
          <a:bodyPr/>
          <a:lstStyle/>
          <a:p>
            <a:fld id="{3C7A2F6F-4F64-7749-92C0-96B58F4FF395}" type="slidenum">
              <a:rPr lang="en-US" smtClean="0"/>
              <a:pPr/>
              <a:t>26</a:t>
            </a:fld>
            <a:endParaRPr lang="en-US" dirty="0"/>
          </a:p>
        </p:txBody>
      </p:sp>
      <p:sp>
        <p:nvSpPr>
          <p:cNvPr id="7" name="Google Shape;159;p22">
            <a:extLst>
              <a:ext uri="{FF2B5EF4-FFF2-40B4-BE49-F238E27FC236}">
                <a16:creationId xmlns:a16="http://schemas.microsoft.com/office/drawing/2014/main" id="{32490A10-8C23-E147-890B-085C69E2C322}"/>
              </a:ext>
            </a:extLst>
          </p:cNvPr>
          <p:cNvSpPr/>
          <p:nvPr/>
        </p:nvSpPr>
        <p:spPr>
          <a:xfrm>
            <a:off x="893000" y="2633080"/>
            <a:ext cx="10287200" cy="479600"/>
          </a:xfrm>
          <a:prstGeom prst="rect">
            <a:avLst/>
          </a:prstGeom>
          <a:solidFill>
            <a:srgbClr val="C9DAF8"/>
          </a:solidFill>
          <a:ln>
            <a:noFill/>
          </a:ln>
        </p:spPr>
        <p:txBody>
          <a:bodyPr spcFirstLastPara="1" wrap="square" lIns="121900" tIns="121900" rIns="121900" bIns="121900" anchor="ctr" anchorCtr="0">
            <a:noAutofit/>
          </a:bodyPr>
          <a:lstStyle/>
          <a:p>
            <a:pPr defTabSz="1219170">
              <a:buClr>
                <a:srgbClr val="000000"/>
              </a:buClr>
            </a:pPr>
            <a:r>
              <a:rPr lang="en" sz="1867" kern="0">
                <a:solidFill>
                  <a:srgbClr val="000000"/>
                </a:solidFill>
                <a:latin typeface="Oswald"/>
                <a:ea typeface="Oswald"/>
                <a:cs typeface="Oswald"/>
                <a:sym typeface="Oswald"/>
              </a:rPr>
              <a:t>libraries</a:t>
            </a:r>
            <a:endParaRPr sz="1867" kern="0">
              <a:solidFill>
                <a:srgbClr val="000000"/>
              </a:solidFill>
              <a:latin typeface="Oswald"/>
              <a:ea typeface="Oswald"/>
              <a:cs typeface="Oswald"/>
              <a:sym typeface="Oswald"/>
            </a:endParaRPr>
          </a:p>
        </p:txBody>
      </p:sp>
      <p:sp>
        <p:nvSpPr>
          <p:cNvPr id="8" name="Google Shape;160;p22">
            <a:extLst>
              <a:ext uri="{FF2B5EF4-FFF2-40B4-BE49-F238E27FC236}">
                <a16:creationId xmlns:a16="http://schemas.microsoft.com/office/drawing/2014/main" id="{F1A38F86-EC95-B047-A3C2-0D72BD5548FB}"/>
              </a:ext>
            </a:extLst>
          </p:cNvPr>
          <p:cNvSpPr/>
          <p:nvPr/>
        </p:nvSpPr>
        <p:spPr>
          <a:xfrm>
            <a:off x="893000" y="3236088"/>
            <a:ext cx="10287200" cy="241600"/>
          </a:xfrm>
          <a:prstGeom prst="rect">
            <a:avLst/>
          </a:prstGeom>
          <a:solidFill>
            <a:srgbClr val="C9DAF8"/>
          </a:solidFill>
          <a:ln>
            <a:noFill/>
          </a:ln>
        </p:spPr>
        <p:txBody>
          <a:bodyPr spcFirstLastPara="1" wrap="square" lIns="121900" tIns="121900" rIns="121900" bIns="121900" anchor="ctr" anchorCtr="0">
            <a:noAutofit/>
          </a:bodyPr>
          <a:lstStyle/>
          <a:p>
            <a:pPr defTabSz="1219170">
              <a:buClr>
                <a:srgbClr val="000000"/>
              </a:buClr>
            </a:pPr>
            <a:r>
              <a:rPr lang="en" sz="1867" kern="0">
                <a:solidFill>
                  <a:srgbClr val="000000"/>
                </a:solidFill>
                <a:latin typeface="Oswald"/>
                <a:ea typeface="Oswald"/>
                <a:cs typeface="Oswald"/>
                <a:sym typeface="Oswald"/>
              </a:rPr>
              <a:t>language</a:t>
            </a:r>
            <a:endParaRPr sz="1867" kern="0">
              <a:solidFill>
                <a:srgbClr val="000000"/>
              </a:solidFill>
              <a:latin typeface="Oswald"/>
              <a:ea typeface="Oswald"/>
              <a:cs typeface="Oswald"/>
              <a:sym typeface="Oswald"/>
            </a:endParaRPr>
          </a:p>
        </p:txBody>
      </p:sp>
      <p:sp>
        <p:nvSpPr>
          <p:cNvPr id="9" name="Google Shape;161;p22">
            <a:extLst>
              <a:ext uri="{FF2B5EF4-FFF2-40B4-BE49-F238E27FC236}">
                <a16:creationId xmlns:a16="http://schemas.microsoft.com/office/drawing/2014/main" id="{200E972D-A8D2-9243-8E9E-DFC4492D1656}"/>
              </a:ext>
            </a:extLst>
          </p:cNvPr>
          <p:cNvSpPr/>
          <p:nvPr/>
        </p:nvSpPr>
        <p:spPr>
          <a:xfrm>
            <a:off x="893000" y="3601051"/>
            <a:ext cx="10287200" cy="1462000"/>
          </a:xfrm>
          <a:prstGeom prst="rect">
            <a:avLst/>
          </a:prstGeom>
          <a:solidFill>
            <a:srgbClr val="C9DAF8"/>
          </a:solidFill>
          <a:ln>
            <a:noFill/>
          </a:ln>
        </p:spPr>
        <p:txBody>
          <a:bodyPr spcFirstLastPara="1" wrap="square" lIns="121900" tIns="121900" rIns="121900" bIns="121900" anchor="ctr" anchorCtr="0">
            <a:noAutofit/>
          </a:bodyPr>
          <a:lstStyle/>
          <a:p>
            <a:pPr defTabSz="1219170">
              <a:buClr>
                <a:srgbClr val="000000"/>
              </a:buClr>
            </a:pPr>
            <a:r>
              <a:rPr lang="en" sz="1867" kern="0">
                <a:solidFill>
                  <a:srgbClr val="000000"/>
                </a:solidFill>
                <a:latin typeface="Oswald"/>
                <a:ea typeface="Oswald"/>
                <a:cs typeface="Oswald"/>
                <a:sym typeface="Oswald"/>
              </a:rPr>
              <a:t>compiler</a:t>
            </a:r>
            <a:endParaRPr sz="1867" kern="0">
              <a:solidFill>
                <a:srgbClr val="000000"/>
              </a:solidFill>
              <a:latin typeface="Oswald"/>
              <a:ea typeface="Oswald"/>
              <a:cs typeface="Oswald"/>
              <a:sym typeface="Oswald"/>
            </a:endParaRPr>
          </a:p>
        </p:txBody>
      </p:sp>
      <p:sp>
        <p:nvSpPr>
          <p:cNvPr id="10" name="Google Shape;162;p22">
            <a:extLst>
              <a:ext uri="{FF2B5EF4-FFF2-40B4-BE49-F238E27FC236}">
                <a16:creationId xmlns:a16="http://schemas.microsoft.com/office/drawing/2014/main" id="{FECEE3A9-A9DF-914E-96E5-24FC8A178A6C}"/>
              </a:ext>
            </a:extLst>
          </p:cNvPr>
          <p:cNvSpPr/>
          <p:nvPr/>
        </p:nvSpPr>
        <p:spPr>
          <a:xfrm>
            <a:off x="893000" y="5192103"/>
            <a:ext cx="10287200" cy="921600"/>
          </a:xfrm>
          <a:prstGeom prst="rect">
            <a:avLst/>
          </a:prstGeom>
          <a:solidFill>
            <a:srgbClr val="C9DAF8"/>
          </a:solidFill>
          <a:ln>
            <a:noFill/>
          </a:ln>
        </p:spPr>
        <p:txBody>
          <a:bodyPr spcFirstLastPara="1" wrap="square" lIns="121900" tIns="121900" rIns="121900" bIns="121900" anchor="ctr" anchorCtr="0">
            <a:noAutofit/>
          </a:bodyPr>
          <a:lstStyle/>
          <a:p>
            <a:pPr defTabSz="1219170">
              <a:buClr>
                <a:srgbClr val="000000"/>
              </a:buClr>
            </a:pPr>
            <a:r>
              <a:rPr lang="en" sz="1867" kern="0">
                <a:solidFill>
                  <a:srgbClr val="000000"/>
                </a:solidFill>
                <a:latin typeface="Oswald"/>
                <a:ea typeface="Oswald"/>
                <a:cs typeface="Oswald"/>
                <a:sym typeface="Oswald"/>
              </a:rPr>
              <a:t>platforms</a:t>
            </a:r>
            <a:endParaRPr sz="1867" kern="0">
              <a:solidFill>
                <a:srgbClr val="000000"/>
              </a:solidFill>
              <a:latin typeface="Oswald"/>
              <a:ea typeface="Oswald"/>
              <a:cs typeface="Oswald"/>
              <a:sym typeface="Oswald"/>
            </a:endParaRPr>
          </a:p>
        </p:txBody>
      </p:sp>
      <p:sp>
        <p:nvSpPr>
          <p:cNvPr id="11" name="Google Shape;163;p22">
            <a:extLst>
              <a:ext uri="{FF2B5EF4-FFF2-40B4-BE49-F238E27FC236}">
                <a16:creationId xmlns:a16="http://schemas.microsoft.com/office/drawing/2014/main" id="{84C79F12-304A-774A-830E-9C50B8FEAA1C}"/>
              </a:ext>
            </a:extLst>
          </p:cNvPr>
          <p:cNvSpPr/>
          <p:nvPr/>
        </p:nvSpPr>
        <p:spPr>
          <a:xfrm>
            <a:off x="893000" y="1722900"/>
            <a:ext cx="10287200" cy="711600"/>
          </a:xfrm>
          <a:prstGeom prst="rect">
            <a:avLst/>
          </a:prstGeom>
          <a:solidFill>
            <a:srgbClr val="C9DAF8"/>
          </a:solidFill>
          <a:ln>
            <a:noFill/>
          </a:ln>
        </p:spPr>
        <p:txBody>
          <a:bodyPr spcFirstLastPara="1" wrap="square" lIns="121900" tIns="121900" rIns="121900" bIns="121900" anchor="ctr" anchorCtr="0">
            <a:noAutofit/>
          </a:bodyPr>
          <a:lstStyle/>
          <a:p>
            <a:pPr defTabSz="1219170">
              <a:buClr>
                <a:srgbClr val="000000"/>
              </a:buClr>
            </a:pPr>
            <a:r>
              <a:rPr lang="en" sz="1867" kern="0">
                <a:solidFill>
                  <a:srgbClr val="000000"/>
                </a:solidFill>
                <a:latin typeface="Oswald"/>
                <a:ea typeface="Oswald"/>
                <a:cs typeface="Oswald"/>
                <a:sym typeface="Oswald"/>
              </a:rPr>
              <a:t>projects</a:t>
            </a:r>
            <a:endParaRPr sz="1867" kern="0">
              <a:solidFill>
                <a:srgbClr val="000000"/>
              </a:solidFill>
              <a:latin typeface="Oswald"/>
              <a:ea typeface="Oswald"/>
              <a:cs typeface="Oswald"/>
              <a:sym typeface="Oswald"/>
            </a:endParaRPr>
          </a:p>
        </p:txBody>
      </p:sp>
      <p:sp>
        <p:nvSpPr>
          <p:cNvPr id="12" name="Google Shape;164;p22">
            <a:extLst>
              <a:ext uri="{FF2B5EF4-FFF2-40B4-BE49-F238E27FC236}">
                <a16:creationId xmlns:a16="http://schemas.microsoft.com/office/drawing/2014/main" id="{2BADEF79-4DB5-9E4E-A654-7A3E06A71B94}"/>
              </a:ext>
            </a:extLst>
          </p:cNvPr>
          <p:cNvSpPr/>
          <p:nvPr/>
        </p:nvSpPr>
        <p:spPr>
          <a:xfrm>
            <a:off x="1947888" y="3660953"/>
            <a:ext cx="3758400" cy="1342000"/>
          </a:xfrm>
          <a:prstGeom prst="rect">
            <a:avLst/>
          </a:prstGeom>
          <a:solidFill>
            <a:srgbClr val="EFEFEF"/>
          </a:solidFill>
          <a:ln>
            <a:noFill/>
          </a:ln>
        </p:spPr>
        <p:txBody>
          <a:bodyPr spcFirstLastPara="1" wrap="square" lIns="121900" tIns="121900" rIns="121900" bIns="121900" anchor="t" anchorCtr="0">
            <a:noAutofit/>
          </a:bodyPr>
          <a:lstStyle/>
          <a:p>
            <a:pPr defTabSz="1219170">
              <a:buClr>
                <a:srgbClr val="000000"/>
              </a:buClr>
            </a:pPr>
            <a:endParaRPr sz="1867" kern="0">
              <a:solidFill>
                <a:srgbClr val="000000"/>
              </a:solidFill>
              <a:latin typeface="Arial"/>
              <a:cs typeface="Arial"/>
              <a:sym typeface="Arial"/>
            </a:endParaRPr>
          </a:p>
        </p:txBody>
      </p:sp>
      <p:sp>
        <p:nvSpPr>
          <p:cNvPr id="13" name="Google Shape;165;p22">
            <a:extLst>
              <a:ext uri="{FF2B5EF4-FFF2-40B4-BE49-F238E27FC236}">
                <a16:creationId xmlns:a16="http://schemas.microsoft.com/office/drawing/2014/main" id="{80458507-4E40-5241-B38E-3F0BED850EBA}"/>
              </a:ext>
            </a:extLst>
          </p:cNvPr>
          <p:cNvSpPr/>
          <p:nvPr/>
        </p:nvSpPr>
        <p:spPr>
          <a:xfrm>
            <a:off x="2627315" y="4318896"/>
            <a:ext cx="1268116" cy="1291301"/>
          </a:xfrm>
          <a:custGeom>
            <a:avLst/>
            <a:gdLst/>
            <a:ahLst/>
            <a:cxnLst/>
            <a:rect l="l" t="t" r="r" b="b"/>
            <a:pathLst>
              <a:path w="44631" h="45447" extrusionOk="0">
                <a:moveTo>
                  <a:pt x="0" y="42726"/>
                </a:moveTo>
                <a:lnTo>
                  <a:pt x="1088" y="16328"/>
                </a:lnTo>
                <a:lnTo>
                  <a:pt x="31024" y="0"/>
                </a:lnTo>
                <a:lnTo>
                  <a:pt x="42454" y="17417"/>
                </a:lnTo>
                <a:lnTo>
                  <a:pt x="44631" y="45447"/>
                </a:lnTo>
              </a:path>
            </a:pathLst>
          </a:custGeom>
          <a:noFill/>
          <a:ln w="19050" cap="flat" cmpd="sng">
            <a:solidFill>
              <a:srgbClr val="0000FF"/>
            </a:solidFill>
            <a:prstDash val="solid"/>
            <a:round/>
            <a:headEnd type="none" w="med" len="med"/>
            <a:tailEnd type="none" w="med" len="med"/>
          </a:ln>
        </p:spPr>
      </p:sp>
      <p:sp>
        <p:nvSpPr>
          <p:cNvPr id="14" name="Google Shape;166;p22">
            <a:extLst>
              <a:ext uri="{FF2B5EF4-FFF2-40B4-BE49-F238E27FC236}">
                <a16:creationId xmlns:a16="http://schemas.microsoft.com/office/drawing/2014/main" id="{CCB6A895-EC24-C347-A741-104F1CEC264F}"/>
              </a:ext>
            </a:extLst>
          </p:cNvPr>
          <p:cNvSpPr/>
          <p:nvPr/>
        </p:nvSpPr>
        <p:spPr>
          <a:xfrm>
            <a:off x="2688749" y="2097195"/>
            <a:ext cx="2322080" cy="763183"/>
          </a:xfrm>
          <a:custGeom>
            <a:avLst/>
            <a:gdLst/>
            <a:ahLst/>
            <a:cxnLst/>
            <a:rect l="l" t="t" r="r" b="b"/>
            <a:pathLst>
              <a:path w="81725" h="26860" extrusionOk="0">
                <a:moveTo>
                  <a:pt x="0" y="1333"/>
                </a:moveTo>
                <a:lnTo>
                  <a:pt x="12954" y="26860"/>
                </a:lnTo>
                <a:lnTo>
                  <a:pt x="76962" y="0"/>
                </a:lnTo>
                <a:lnTo>
                  <a:pt x="81725" y="26670"/>
                </a:lnTo>
                <a:close/>
              </a:path>
            </a:pathLst>
          </a:custGeom>
          <a:noFill/>
          <a:ln w="19050" cap="flat" cmpd="sng">
            <a:solidFill>
              <a:srgbClr val="0000FF"/>
            </a:solidFill>
            <a:prstDash val="solid"/>
            <a:round/>
            <a:headEnd type="none" w="med" len="med"/>
            <a:tailEnd type="none" w="med" len="med"/>
          </a:ln>
        </p:spPr>
      </p:sp>
      <p:cxnSp>
        <p:nvCxnSpPr>
          <p:cNvPr id="15" name="Google Shape;167;p22">
            <a:extLst>
              <a:ext uri="{FF2B5EF4-FFF2-40B4-BE49-F238E27FC236}">
                <a16:creationId xmlns:a16="http://schemas.microsoft.com/office/drawing/2014/main" id="{045DAF13-164A-E54A-861B-F18D00D49DFF}"/>
              </a:ext>
            </a:extLst>
          </p:cNvPr>
          <p:cNvCxnSpPr/>
          <p:nvPr/>
        </p:nvCxnSpPr>
        <p:spPr>
          <a:xfrm flipH="1">
            <a:off x="3062305" y="2097195"/>
            <a:ext cx="752400" cy="758000"/>
          </a:xfrm>
          <a:prstGeom prst="straightConnector1">
            <a:avLst/>
          </a:prstGeom>
          <a:noFill/>
          <a:ln w="28575" cap="flat" cmpd="sng">
            <a:solidFill>
              <a:srgbClr val="FF0000"/>
            </a:solidFill>
            <a:prstDash val="solid"/>
            <a:round/>
            <a:headEnd type="none" w="med" len="med"/>
            <a:tailEnd type="none" w="med" len="med"/>
          </a:ln>
        </p:spPr>
      </p:cxnSp>
      <p:cxnSp>
        <p:nvCxnSpPr>
          <p:cNvPr id="16" name="Google Shape;168;p22">
            <a:extLst>
              <a:ext uri="{FF2B5EF4-FFF2-40B4-BE49-F238E27FC236}">
                <a16:creationId xmlns:a16="http://schemas.microsoft.com/office/drawing/2014/main" id="{9A2C458B-A4C0-0A4D-A0A7-1E8FA82CBB55}"/>
              </a:ext>
            </a:extLst>
          </p:cNvPr>
          <p:cNvCxnSpPr/>
          <p:nvPr/>
        </p:nvCxnSpPr>
        <p:spPr>
          <a:xfrm>
            <a:off x="3814705" y="2089608"/>
            <a:ext cx="1201600" cy="758000"/>
          </a:xfrm>
          <a:prstGeom prst="straightConnector1">
            <a:avLst/>
          </a:prstGeom>
          <a:noFill/>
          <a:ln w="28575" cap="flat" cmpd="sng">
            <a:solidFill>
              <a:srgbClr val="FF0000"/>
            </a:solidFill>
            <a:prstDash val="solid"/>
            <a:round/>
            <a:headEnd type="none" w="med" len="med"/>
            <a:tailEnd type="none" w="med" len="med"/>
          </a:ln>
        </p:spPr>
      </p:cxnSp>
      <p:sp>
        <p:nvSpPr>
          <p:cNvPr id="17" name="Google Shape;169;p22">
            <a:extLst>
              <a:ext uri="{FF2B5EF4-FFF2-40B4-BE49-F238E27FC236}">
                <a16:creationId xmlns:a16="http://schemas.microsoft.com/office/drawing/2014/main" id="{495C1697-03D0-5943-8008-EA46F9037933}"/>
              </a:ext>
            </a:extLst>
          </p:cNvPr>
          <p:cNvSpPr/>
          <p:nvPr/>
        </p:nvSpPr>
        <p:spPr>
          <a:xfrm>
            <a:off x="3073104" y="2851780"/>
            <a:ext cx="1948587" cy="508797"/>
          </a:xfrm>
          <a:custGeom>
            <a:avLst/>
            <a:gdLst/>
            <a:ahLst/>
            <a:cxnLst/>
            <a:rect l="l" t="t" r="r" b="b"/>
            <a:pathLst>
              <a:path w="68580" h="17907" extrusionOk="0">
                <a:moveTo>
                  <a:pt x="0" y="0"/>
                </a:moveTo>
                <a:lnTo>
                  <a:pt x="22479" y="17907"/>
                </a:lnTo>
                <a:lnTo>
                  <a:pt x="68580" y="0"/>
                </a:lnTo>
              </a:path>
            </a:pathLst>
          </a:custGeom>
          <a:noFill/>
          <a:ln w="19050" cap="flat" cmpd="sng">
            <a:solidFill>
              <a:srgbClr val="0000FF"/>
            </a:solidFill>
            <a:prstDash val="solid"/>
            <a:round/>
            <a:headEnd type="none" w="med" len="med"/>
            <a:tailEnd type="none" w="med" len="med"/>
          </a:ln>
        </p:spPr>
      </p:sp>
      <p:sp>
        <p:nvSpPr>
          <p:cNvPr id="18" name="Google Shape;170;p22">
            <a:extLst>
              <a:ext uri="{FF2B5EF4-FFF2-40B4-BE49-F238E27FC236}">
                <a16:creationId xmlns:a16="http://schemas.microsoft.com/office/drawing/2014/main" id="{0643187D-2361-DE42-98A4-0D4986804FC2}"/>
              </a:ext>
            </a:extLst>
          </p:cNvPr>
          <p:cNvSpPr/>
          <p:nvPr/>
        </p:nvSpPr>
        <p:spPr>
          <a:xfrm>
            <a:off x="3511564" y="3361734"/>
            <a:ext cx="216509" cy="958041"/>
          </a:xfrm>
          <a:custGeom>
            <a:avLst/>
            <a:gdLst/>
            <a:ahLst/>
            <a:cxnLst/>
            <a:rect l="l" t="t" r="r" b="b"/>
            <a:pathLst>
              <a:path w="7620" h="33718" extrusionOk="0">
                <a:moveTo>
                  <a:pt x="7430" y="0"/>
                </a:moveTo>
                <a:lnTo>
                  <a:pt x="7620" y="18859"/>
                </a:lnTo>
                <a:lnTo>
                  <a:pt x="0" y="33718"/>
                </a:lnTo>
              </a:path>
            </a:pathLst>
          </a:custGeom>
          <a:noFill/>
          <a:ln w="19050" cap="flat" cmpd="sng">
            <a:solidFill>
              <a:srgbClr val="0000FF"/>
            </a:solidFill>
            <a:prstDash val="solid"/>
            <a:round/>
            <a:headEnd type="none" w="med" len="med"/>
            <a:tailEnd type="none" w="med" len="med"/>
          </a:ln>
        </p:spPr>
      </p:sp>
      <p:sp>
        <p:nvSpPr>
          <p:cNvPr id="19" name="Google Shape;171;p22">
            <a:extLst>
              <a:ext uri="{FF2B5EF4-FFF2-40B4-BE49-F238E27FC236}">
                <a16:creationId xmlns:a16="http://schemas.microsoft.com/office/drawing/2014/main" id="{A0837D72-44FF-7041-9238-59A89439B7DC}"/>
              </a:ext>
            </a:extLst>
          </p:cNvPr>
          <p:cNvSpPr/>
          <p:nvPr/>
        </p:nvSpPr>
        <p:spPr>
          <a:xfrm>
            <a:off x="2107728" y="4658523"/>
            <a:ext cx="1090800" cy="241600"/>
          </a:xfrm>
          <a:prstGeom prst="rect">
            <a:avLst/>
          </a:prstGeom>
          <a:solidFill>
            <a:srgbClr val="B6D7A8"/>
          </a:solidFill>
          <a:ln w="9525" cap="flat" cmpd="sng">
            <a:solidFill>
              <a:srgbClr val="1A1A1A"/>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867" kern="0">
                <a:solidFill>
                  <a:srgbClr val="000000"/>
                </a:solidFill>
                <a:latin typeface="Oswald"/>
                <a:ea typeface="Oswald"/>
                <a:cs typeface="Oswald"/>
                <a:sym typeface="Oswald"/>
              </a:rPr>
              <a:t>x86</a:t>
            </a:r>
            <a:endParaRPr sz="1867" kern="0">
              <a:solidFill>
                <a:srgbClr val="000000"/>
              </a:solidFill>
              <a:latin typeface="Oswald"/>
              <a:ea typeface="Oswald"/>
              <a:cs typeface="Oswald"/>
              <a:sym typeface="Oswald"/>
            </a:endParaRPr>
          </a:p>
        </p:txBody>
      </p:sp>
      <p:sp>
        <p:nvSpPr>
          <p:cNvPr id="20" name="Google Shape;172;p22">
            <a:extLst>
              <a:ext uri="{FF2B5EF4-FFF2-40B4-BE49-F238E27FC236}">
                <a16:creationId xmlns:a16="http://schemas.microsoft.com/office/drawing/2014/main" id="{15522239-3BE8-3446-8E65-1057E87B3753}"/>
              </a:ext>
            </a:extLst>
          </p:cNvPr>
          <p:cNvSpPr/>
          <p:nvPr/>
        </p:nvSpPr>
        <p:spPr>
          <a:xfrm>
            <a:off x="3554756" y="4326682"/>
            <a:ext cx="1461440" cy="1206260"/>
          </a:xfrm>
          <a:custGeom>
            <a:avLst/>
            <a:gdLst/>
            <a:ahLst/>
            <a:cxnLst/>
            <a:rect l="l" t="t" r="r" b="b"/>
            <a:pathLst>
              <a:path w="51435" h="42454" extrusionOk="0">
                <a:moveTo>
                  <a:pt x="0" y="0"/>
                </a:moveTo>
                <a:lnTo>
                  <a:pt x="50347" y="16056"/>
                </a:lnTo>
                <a:lnTo>
                  <a:pt x="51435" y="42454"/>
                </a:lnTo>
              </a:path>
            </a:pathLst>
          </a:custGeom>
          <a:noFill/>
          <a:ln w="28575" cap="flat" cmpd="sng">
            <a:solidFill>
              <a:srgbClr val="FF00FF"/>
            </a:solidFill>
            <a:prstDash val="solid"/>
            <a:round/>
            <a:headEnd type="none" w="med" len="med"/>
            <a:tailEnd type="none" w="med" len="med"/>
          </a:ln>
        </p:spPr>
      </p:sp>
      <p:sp>
        <p:nvSpPr>
          <p:cNvPr id="21" name="Google Shape;173;p22">
            <a:extLst>
              <a:ext uri="{FF2B5EF4-FFF2-40B4-BE49-F238E27FC236}">
                <a16:creationId xmlns:a16="http://schemas.microsoft.com/office/drawing/2014/main" id="{0141FBC8-323D-9049-874F-186CD331A0DA}"/>
              </a:ext>
            </a:extLst>
          </p:cNvPr>
          <p:cNvSpPr/>
          <p:nvPr/>
        </p:nvSpPr>
        <p:spPr>
          <a:xfrm>
            <a:off x="3282217" y="4658523"/>
            <a:ext cx="1090800" cy="241600"/>
          </a:xfrm>
          <a:prstGeom prst="rect">
            <a:avLst/>
          </a:prstGeom>
          <a:solidFill>
            <a:srgbClr val="B6D7A8"/>
          </a:solidFill>
          <a:ln w="9525" cap="flat" cmpd="sng">
            <a:solidFill>
              <a:srgbClr val="1A1A1A"/>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867" kern="0">
                <a:solidFill>
                  <a:srgbClr val="000000"/>
                </a:solidFill>
                <a:latin typeface="Oswald"/>
                <a:ea typeface="Oswald"/>
                <a:cs typeface="Oswald"/>
                <a:sym typeface="Oswald"/>
              </a:rPr>
              <a:t>ARM</a:t>
            </a:r>
            <a:endParaRPr sz="1867" kern="0">
              <a:solidFill>
                <a:srgbClr val="000000"/>
              </a:solidFill>
              <a:latin typeface="Oswald"/>
              <a:ea typeface="Oswald"/>
              <a:cs typeface="Oswald"/>
              <a:sym typeface="Oswald"/>
            </a:endParaRPr>
          </a:p>
        </p:txBody>
      </p:sp>
      <p:sp>
        <p:nvSpPr>
          <p:cNvPr id="22" name="Google Shape;174;p22">
            <a:extLst>
              <a:ext uri="{FF2B5EF4-FFF2-40B4-BE49-F238E27FC236}">
                <a16:creationId xmlns:a16="http://schemas.microsoft.com/office/drawing/2014/main" id="{3BED7ED6-F423-5842-A76D-B27393FF7171}"/>
              </a:ext>
            </a:extLst>
          </p:cNvPr>
          <p:cNvSpPr/>
          <p:nvPr/>
        </p:nvSpPr>
        <p:spPr>
          <a:xfrm>
            <a:off x="4456708" y="4658523"/>
            <a:ext cx="1090800" cy="241600"/>
          </a:xfrm>
          <a:prstGeom prst="rect">
            <a:avLst/>
          </a:prstGeom>
          <a:solidFill>
            <a:srgbClr val="B6D7A8"/>
          </a:solidFill>
          <a:ln w="9525" cap="flat" cmpd="sng">
            <a:solidFill>
              <a:srgbClr val="1A1A1A"/>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867" kern="0">
                <a:solidFill>
                  <a:srgbClr val="000000"/>
                </a:solidFill>
                <a:latin typeface="Oswald"/>
                <a:ea typeface="Oswald"/>
                <a:cs typeface="Oswald"/>
                <a:sym typeface="Oswald"/>
              </a:rPr>
              <a:t>RISC-V</a:t>
            </a:r>
            <a:endParaRPr sz="1867" kern="0">
              <a:solidFill>
                <a:srgbClr val="000000"/>
              </a:solidFill>
              <a:latin typeface="Oswald"/>
              <a:ea typeface="Oswald"/>
              <a:cs typeface="Oswald"/>
              <a:sym typeface="Oswald"/>
            </a:endParaRPr>
          </a:p>
        </p:txBody>
      </p:sp>
      <p:sp>
        <p:nvSpPr>
          <p:cNvPr id="23" name="Google Shape;175;p22">
            <a:extLst>
              <a:ext uri="{FF2B5EF4-FFF2-40B4-BE49-F238E27FC236}">
                <a16:creationId xmlns:a16="http://schemas.microsoft.com/office/drawing/2014/main" id="{D57E2561-D9FC-A042-878E-8490EEF54CE3}"/>
              </a:ext>
            </a:extLst>
          </p:cNvPr>
          <p:cNvSpPr/>
          <p:nvPr/>
        </p:nvSpPr>
        <p:spPr>
          <a:xfrm>
            <a:off x="2627315" y="4211143"/>
            <a:ext cx="1724000" cy="241600"/>
          </a:xfrm>
          <a:prstGeom prst="rect">
            <a:avLst/>
          </a:prstGeom>
          <a:solidFill>
            <a:srgbClr val="A2FFE8"/>
          </a:solidFill>
          <a:ln w="9525" cap="flat" cmpd="sng">
            <a:solidFill>
              <a:srgbClr val="1A1A1A"/>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867" kern="0">
                <a:solidFill>
                  <a:srgbClr val="000000"/>
                </a:solidFill>
                <a:latin typeface="Oswald"/>
                <a:ea typeface="Oswald"/>
                <a:cs typeface="Oswald"/>
                <a:sym typeface="Oswald"/>
              </a:rPr>
              <a:t>transforms</a:t>
            </a:r>
            <a:endParaRPr sz="1867" kern="0">
              <a:solidFill>
                <a:srgbClr val="000000"/>
              </a:solidFill>
              <a:latin typeface="Oswald"/>
              <a:ea typeface="Oswald"/>
              <a:cs typeface="Oswald"/>
              <a:sym typeface="Oswald"/>
            </a:endParaRPr>
          </a:p>
        </p:txBody>
      </p:sp>
      <p:sp>
        <p:nvSpPr>
          <p:cNvPr id="24" name="Google Shape;176;p22">
            <a:extLst>
              <a:ext uri="{FF2B5EF4-FFF2-40B4-BE49-F238E27FC236}">
                <a16:creationId xmlns:a16="http://schemas.microsoft.com/office/drawing/2014/main" id="{CE0DF4A2-111A-8D4D-99FF-37B673D498EE}"/>
              </a:ext>
            </a:extLst>
          </p:cNvPr>
          <p:cNvSpPr/>
          <p:nvPr/>
        </p:nvSpPr>
        <p:spPr>
          <a:xfrm>
            <a:off x="3108824" y="3756572"/>
            <a:ext cx="1230800" cy="241600"/>
          </a:xfrm>
          <a:prstGeom prst="rect">
            <a:avLst/>
          </a:prstGeom>
          <a:solidFill>
            <a:srgbClr val="F9CB9C"/>
          </a:solidFill>
          <a:ln w="9525" cap="flat" cmpd="sng">
            <a:solidFill>
              <a:srgbClr val="1A1A1A"/>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867" kern="0">
                <a:solidFill>
                  <a:srgbClr val="000000"/>
                </a:solidFill>
                <a:latin typeface="Oswald"/>
                <a:ea typeface="Oswald"/>
                <a:cs typeface="Oswald"/>
                <a:sym typeface="Oswald"/>
              </a:rPr>
              <a:t>clang</a:t>
            </a:r>
            <a:endParaRPr sz="1867" kern="0">
              <a:solidFill>
                <a:srgbClr val="000000"/>
              </a:solidFill>
              <a:latin typeface="Oswald"/>
              <a:ea typeface="Oswald"/>
              <a:cs typeface="Oswald"/>
              <a:sym typeface="Oswald"/>
            </a:endParaRPr>
          </a:p>
        </p:txBody>
      </p:sp>
      <p:pic>
        <p:nvPicPr>
          <p:cNvPr id="25" name="Google Shape;177;p22">
            <a:extLst>
              <a:ext uri="{FF2B5EF4-FFF2-40B4-BE49-F238E27FC236}">
                <a16:creationId xmlns:a16="http://schemas.microsoft.com/office/drawing/2014/main" id="{3981C2A6-6B48-B24C-B51A-5EB08868A838}"/>
              </a:ext>
            </a:extLst>
          </p:cNvPr>
          <p:cNvPicPr preferRelativeResize="0"/>
          <p:nvPr/>
        </p:nvPicPr>
        <p:blipFill rotWithShape="1">
          <a:blip r:embed="rId3">
            <a:alphaModFix/>
          </a:blip>
          <a:srcRect l="22928" t="8900" r="21080" b="7918"/>
          <a:stretch/>
        </p:blipFill>
        <p:spPr>
          <a:xfrm>
            <a:off x="3330383" y="5238947"/>
            <a:ext cx="1090492" cy="874843"/>
          </a:xfrm>
          <a:prstGeom prst="rect">
            <a:avLst/>
          </a:prstGeom>
          <a:noFill/>
          <a:ln>
            <a:noFill/>
          </a:ln>
        </p:spPr>
      </p:pic>
      <p:pic>
        <p:nvPicPr>
          <p:cNvPr id="26" name="Google Shape;178;p22">
            <a:extLst>
              <a:ext uri="{FF2B5EF4-FFF2-40B4-BE49-F238E27FC236}">
                <a16:creationId xmlns:a16="http://schemas.microsoft.com/office/drawing/2014/main" id="{BAD40C05-1CB2-8644-9A95-11B03B6954FF}"/>
              </a:ext>
            </a:extLst>
          </p:cNvPr>
          <p:cNvPicPr preferRelativeResize="0"/>
          <p:nvPr/>
        </p:nvPicPr>
        <p:blipFill>
          <a:blip r:embed="rId4">
            <a:alphaModFix/>
          </a:blip>
          <a:stretch>
            <a:fillRect/>
          </a:stretch>
        </p:blipFill>
        <p:spPr>
          <a:xfrm>
            <a:off x="4545150" y="1762401"/>
            <a:ext cx="632655" cy="632641"/>
          </a:xfrm>
          <a:prstGeom prst="rect">
            <a:avLst/>
          </a:prstGeom>
          <a:noFill/>
          <a:ln>
            <a:noFill/>
          </a:ln>
        </p:spPr>
      </p:pic>
      <p:pic>
        <p:nvPicPr>
          <p:cNvPr id="27" name="Google Shape;179;p22">
            <a:extLst>
              <a:ext uri="{FF2B5EF4-FFF2-40B4-BE49-F238E27FC236}">
                <a16:creationId xmlns:a16="http://schemas.microsoft.com/office/drawing/2014/main" id="{8038AC94-80E0-1741-A5E8-CE89A62D74DA}"/>
              </a:ext>
            </a:extLst>
          </p:cNvPr>
          <p:cNvPicPr preferRelativeResize="0"/>
          <p:nvPr/>
        </p:nvPicPr>
        <p:blipFill>
          <a:blip r:embed="rId5">
            <a:alphaModFix/>
          </a:blip>
          <a:stretch>
            <a:fillRect/>
          </a:stretch>
        </p:blipFill>
        <p:spPr>
          <a:xfrm>
            <a:off x="2456464" y="1762410"/>
            <a:ext cx="536136" cy="632644"/>
          </a:xfrm>
          <a:prstGeom prst="rect">
            <a:avLst/>
          </a:prstGeom>
          <a:noFill/>
          <a:ln>
            <a:noFill/>
          </a:ln>
        </p:spPr>
      </p:pic>
      <p:pic>
        <p:nvPicPr>
          <p:cNvPr id="28" name="Google Shape;180;p22">
            <a:extLst>
              <a:ext uri="{FF2B5EF4-FFF2-40B4-BE49-F238E27FC236}">
                <a16:creationId xmlns:a16="http://schemas.microsoft.com/office/drawing/2014/main" id="{F1F876BB-2814-5349-A582-EE530805802C}"/>
              </a:ext>
            </a:extLst>
          </p:cNvPr>
          <p:cNvPicPr preferRelativeResize="0"/>
          <p:nvPr/>
        </p:nvPicPr>
        <p:blipFill>
          <a:blip r:embed="rId6">
            <a:alphaModFix/>
          </a:blip>
          <a:stretch>
            <a:fillRect/>
          </a:stretch>
        </p:blipFill>
        <p:spPr>
          <a:xfrm>
            <a:off x="3482283" y="1762409"/>
            <a:ext cx="632655" cy="632643"/>
          </a:xfrm>
          <a:prstGeom prst="rect">
            <a:avLst/>
          </a:prstGeom>
          <a:noFill/>
          <a:ln>
            <a:noFill/>
          </a:ln>
        </p:spPr>
      </p:pic>
      <p:pic>
        <p:nvPicPr>
          <p:cNvPr id="29" name="Google Shape;181;p22">
            <a:extLst>
              <a:ext uri="{FF2B5EF4-FFF2-40B4-BE49-F238E27FC236}">
                <a16:creationId xmlns:a16="http://schemas.microsoft.com/office/drawing/2014/main" id="{497EA8C7-F114-2048-B57E-87AB4BB9E2F2}"/>
              </a:ext>
            </a:extLst>
          </p:cNvPr>
          <p:cNvPicPr preferRelativeResize="0"/>
          <p:nvPr/>
        </p:nvPicPr>
        <p:blipFill>
          <a:blip r:embed="rId7">
            <a:alphaModFix/>
          </a:blip>
          <a:stretch>
            <a:fillRect/>
          </a:stretch>
        </p:blipFill>
        <p:spPr>
          <a:xfrm>
            <a:off x="4375345" y="2692951"/>
            <a:ext cx="1230708" cy="360087"/>
          </a:xfrm>
          <a:prstGeom prst="rect">
            <a:avLst/>
          </a:prstGeom>
          <a:noFill/>
          <a:ln w="9525" cap="flat" cmpd="sng">
            <a:solidFill>
              <a:srgbClr val="1A1A1A"/>
            </a:solidFill>
            <a:prstDash val="solid"/>
            <a:round/>
            <a:headEnd type="none" w="sm" len="sm"/>
            <a:tailEnd type="none" w="sm" len="sm"/>
          </a:ln>
        </p:spPr>
      </p:pic>
      <p:pic>
        <p:nvPicPr>
          <p:cNvPr id="30" name="Google Shape;182;p22">
            <a:extLst>
              <a:ext uri="{FF2B5EF4-FFF2-40B4-BE49-F238E27FC236}">
                <a16:creationId xmlns:a16="http://schemas.microsoft.com/office/drawing/2014/main" id="{21FD98DF-EBBF-2B4F-93E9-787084FA1303}"/>
              </a:ext>
            </a:extLst>
          </p:cNvPr>
          <p:cNvPicPr preferRelativeResize="0"/>
          <p:nvPr/>
        </p:nvPicPr>
        <p:blipFill rotWithShape="1">
          <a:blip r:embed="rId8">
            <a:alphaModFix/>
          </a:blip>
          <a:srcRect t="62093" b="24481"/>
          <a:stretch/>
        </p:blipFill>
        <p:spPr>
          <a:xfrm>
            <a:off x="2033959" y="2692951"/>
            <a:ext cx="2156664" cy="360079"/>
          </a:xfrm>
          <a:prstGeom prst="rect">
            <a:avLst/>
          </a:prstGeom>
          <a:noFill/>
          <a:ln>
            <a:noFill/>
          </a:ln>
        </p:spPr>
      </p:pic>
      <p:pic>
        <p:nvPicPr>
          <p:cNvPr id="31" name="Google Shape;183;p22">
            <a:extLst>
              <a:ext uri="{FF2B5EF4-FFF2-40B4-BE49-F238E27FC236}">
                <a16:creationId xmlns:a16="http://schemas.microsoft.com/office/drawing/2014/main" id="{74B11295-61F4-7C4C-9C5A-E52CE24798A6}"/>
              </a:ext>
            </a:extLst>
          </p:cNvPr>
          <p:cNvPicPr preferRelativeResize="0"/>
          <p:nvPr/>
        </p:nvPicPr>
        <p:blipFill>
          <a:blip r:embed="rId9">
            <a:alphaModFix/>
          </a:blip>
          <a:stretch>
            <a:fillRect/>
          </a:stretch>
        </p:blipFill>
        <p:spPr>
          <a:xfrm>
            <a:off x="4351366" y="3653789"/>
            <a:ext cx="1301177" cy="921671"/>
          </a:xfrm>
          <a:prstGeom prst="rect">
            <a:avLst/>
          </a:prstGeom>
          <a:noFill/>
          <a:ln>
            <a:noFill/>
          </a:ln>
        </p:spPr>
      </p:pic>
      <p:pic>
        <p:nvPicPr>
          <p:cNvPr id="32" name="Google Shape;184;p22">
            <a:extLst>
              <a:ext uri="{FF2B5EF4-FFF2-40B4-BE49-F238E27FC236}">
                <a16:creationId xmlns:a16="http://schemas.microsoft.com/office/drawing/2014/main" id="{F596A10C-CBD8-F849-AE73-34BEDE756505}"/>
              </a:ext>
            </a:extLst>
          </p:cNvPr>
          <p:cNvPicPr preferRelativeResize="0"/>
          <p:nvPr/>
        </p:nvPicPr>
        <p:blipFill>
          <a:blip r:embed="rId10">
            <a:alphaModFix/>
          </a:blip>
          <a:stretch>
            <a:fillRect/>
          </a:stretch>
        </p:blipFill>
        <p:spPr>
          <a:xfrm>
            <a:off x="3479433" y="3081865"/>
            <a:ext cx="489084" cy="550217"/>
          </a:xfrm>
          <a:prstGeom prst="rect">
            <a:avLst/>
          </a:prstGeom>
          <a:noFill/>
          <a:ln>
            <a:noFill/>
          </a:ln>
        </p:spPr>
      </p:pic>
      <p:pic>
        <p:nvPicPr>
          <p:cNvPr id="33" name="Google Shape;185;p22" descr="Screen Shot 2017-06-05 at 6.03.27 PM.png">
            <a:extLst>
              <a:ext uri="{FF2B5EF4-FFF2-40B4-BE49-F238E27FC236}">
                <a16:creationId xmlns:a16="http://schemas.microsoft.com/office/drawing/2014/main" id="{AA9C21F2-DCC6-864F-968A-57ECA57BCC5C}"/>
              </a:ext>
            </a:extLst>
          </p:cNvPr>
          <p:cNvPicPr preferRelativeResize="0"/>
          <p:nvPr/>
        </p:nvPicPr>
        <p:blipFill>
          <a:blip r:embed="rId11">
            <a:alphaModFix/>
          </a:blip>
          <a:stretch>
            <a:fillRect/>
          </a:stretch>
        </p:blipFill>
        <p:spPr>
          <a:xfrm rot="-550921">
            <a:off x="4646163" y="5321020"/>
            <a:ext cx="689077" cy="671963"/>
          </a:xfrm>
          <a:prstGeom prst="rect">
            <a:avLst/>
          </a:prstGeom>
          <a:noFill/>
          <a:ln>
            <a:noFill/>
          </a:ln>
        </p:spPr>
      </p:pic>
      <p:pic>
        <p:nvPicPr>
          <p:cNvPr id="34" name="Google Shape;186;p22" descr="Screen Shot 2017-06-05 at 6.10.33 PM.png">
            <a:extLst>
              <a:ext uri="{FF2B5EF4-FFF2-40B4-BE49-F238E27FC236}">
                <a16:creationId xmlns:a16="http://schemas.microsoft.com/office/drawing/2014/main" id="{57DB10C7-0DFE-6F4F-B02F-0CE731488E1A}"/>
              </a:ext>
            </a:extLst>
          </p:cNvPr>
          <p:cNvPicPr preferRelativeResize="0"/>
          <p:nvPr/>
        </p:nvPicPr>
        <p:blipFill>
          <a:blip r:embed="rId12">
            <a:alphaModFix/>
          </a:blip>
          <a:stretch>
            <a:fillRect/>
          </a:stretch>
        </p:blipFill>
        <p:spPr>
          <a:xfrm rot="578703">
            <a:off x="2153574" y="5259606"/>
            <a:ext cx="942599" cy="773311"/>
          </a:xfrm>
          <a:prstGeom prst="rect">
            <a:avLst/>
          </a:prstGeom>
          <a:noFill/>
          <a:ln>
            <a:noFill/>
          </a:ln>
        </p:spPr>
      </p:pic>
      <p:sp>
        <p:nvSpPr>
          <p:cNvPr id="35" name="Google Shape;187;p22">
            <a:extLst>
              <a:ext uri="{FF2B5EF4-FFF2-40B4-BE49-F238E27FC236}">
                <a16:creationId xmlns:a16="http://schemas.microsoft.com/office/drawing/2014/main" id="{B1A2C9BC-7AD0-E44A-84C2-84A654C57286}"/>
              </a:ext>
            </a:extLst>
          </p:cNvPr>
          <p:cNvSpPr/>
          <p:nvPr/>
        </p:nvSpPr>
        <p:spPr>
          <a:xfrm>
            <a:off x="7964297" y="2124411"/>
            <a:ext cx="2532681" cy="798693"/>
          </a:xfrm>
          <a:custGeom>
            <a:avLst/>
            <a:gdLst/>
            <a:ahLst/>
            <a:cxnLst/>
            <a:rect l="l" t="t" r="r" b="b"/>
            <a:pathLst>
              <a:path w="88700" h="27972" extrusionOk="0">
                <a:moveTo>
                  <a:pt x="85020" y="27236"/>
                </a:moveTo>
                <a:lnTo>
                  <a:pt x="88700" y="368"/>
                </a:lnTo>
                <a:lnTo>
                  <a:pt x="18771" y="27972"/>
                </a:lnTo>
                <a:lnTo>
                  <a:pt x="0" y="0"/>
                </a:lnTo>
              </a:path>
            </a:pathLst>
          </a:custGeom>
          <a:noFill/>
          <a:ln w="19050" cap="flat" cmpd="sng">
            <a:solidFill>
              <a:srgbClr val="0000FF"/>
            </a:solidFill>
            <a:prstDash val="solid"/>
            <a:round/>
            <a:headEnd type="none" w="med" len="med"/>
            <a:tailEnd type="none" w="med" len="med"/>
          </a:ln>
        </p:spPr>
      </p:sp>
      <p:cxnSp>
        <p:nvCxnSpPr>
          <p:cNvPr id="36" name="Google Shape;188;p22">
            <a:extLst>
              <a:ext uri="{FF2B5EF4-FFF2-40B4-BE49-F238E27FC236}">
                <a16:creationId xmlns:a16="http://schemas.microsoft.com/office/drawing/2014/main" id="{0473B21D-DD80-3D45-88F6-98C63B769B90}"/>
              </a:ext>
            </a:extLst>
          </p:cNvPr>
          <p:cNvCxnSpPr/>
          <p:nvPr/>
        </p:nvCxnSpPr>
        <p:spPr>
          <a:xfrm flipH="1">
            <a:off x="8435756" y="2098999"/>
            <a:ext cx="756400" cy="762000"/>
          </a:xfrm>
          <a:prstGeom prst="straightConnector1">
            <a:avLst/>
          </a:prstGeom>
          <a:noFill/>
          <a:ln w="28575" cap="flat" cmpd="sng">
            <a:solidFill>
              <a:srgbClr val="FF0000"/>
            </a:solidFill>
            <a:prstDash val="solid"/>
            <a:round/>
            <a:headEnd type="none" w="med" len="med"/>
            <a:tailEnd type="none" w="med" len="med"/>
          </a:ln>
        </p:spPr>
      </p:cxnSp>
      <p:sp>
        <p:nvSpPr>
          <p:cNvPr id="37" name="Google Shape;189;p22">
            <a:extLst>
              <a:ext uri="{FF2B5EF4-FFF2-40B4-BE49-F238E27FC236}">
                <a16:creationId xmlns:a16="http://schemas.microsoft.com/office/drawing/2014/main" id="{0DFFB5B4-B790-114F-B2B2-BD3A564217AC}"/>
              </a:ext>
            </a:extLst>
          </p:cNvPr>
          <p:cNvSpPr/>
          <p:nvPr/>
        </p:nvSpPr>
        <p:spPr>
          <a:xfrm>
            <a:off x="8446983" y="2857220"/>
            <a:ext cx="1958188" cy="511304"/>
          </a:xfrm>
          <a:custGeom>
            <a:avLst/>
            <a:gdLst/>
            <a:ahLst/>
            <a:cxnLst/>
            <a:rect l="l" t="t" r="r" b="b"/>
            <a:pathLst>
              <a:path w="68580" h="17907" extrusionOk="0">
                <a:moveTo>
                  <a:pt x="0" y="0"/>
                </a:moveTo>
                <a:lnTo>
                  <a:pt x="22479" y="17907"/>
                </a:lnTo>
                <a:lnTo>
                  <a:pt x="68580" y="0"/>
                </a:lnTo>
              </a:path>
            </a:pathLst>
          </a:custGeom>
          <a:noFill/>
          <a:ln w="19050" cap="flat" cmpd="sng">
            <a:solidFill>
              <a:srgbClr val="0000FF"/>
            </a:solidFill>
            <a:prstDash val="solid"/>
            <a:round/>
            <a:headEnd type="none" w="med" len="med"/>
            <a:tailEnd type="none" w="med" len="med"/>
          </a:ln>
        </p:spPr>
      </p:sp>
      <p:sp>
        <p:nvSpPr>
          <p:cNvPr id="38" name="Google Shape;190;p22">
            <a:extLst>
              <a:ext uri="{FF2B5EF4-FFF2-40B4-BE49-F238E27FC236}">
                <a16:creationId xmlns:a16="http://schemas.microsoft.com/office/drawing/2014/main" id="{1A2E2615-356B-C445-931B-CD36D1438075}"/>
              </a:ext>
            </a:extLst>
          </p:cNvPr>
          <p:cNvSpPr/>
          <p:nvPr/>
        </p:nvSpPr>
        <p:spPr>
          <a:xfrm>
            <a:off x="9099702" y="3369630"/>
            <a:ext cx="125663" cy="982692"/>
          </a:xfrm>
          <a:custGeom>
            <a:avLst/>
            <a:gdLst/>
            <a:ahLst/>
            <a:cxnLst/>
            <a:rect l="l" t="t" r="r" b="b"/>
            <a:pathLst>
              <a:path w="4401" h="34416" extrusionOk="0">
                <a:moveTo>
                  <a:pt x="0" y="0"/>
                </a:moveTo>
                <a:lnTo>
                  <a:pt x="190" y="18859"/>
                </a:lnTo>
                <a:lnTo>
                  <a:pt x="4401" y="34416"/>
                </a:lnTo>
              </a:path>
            </a:pathLst>
          </a:custGeom>
          <a:noFill/>
          <a:ln w="19050" cap="flat" cmpd="sng">
            <a:solidFill>
              <a:srgbClr val="0000FF"/>
            </a:solidFill>
            <a:prstDash val="solid"/>
            <a:round/>
            <a:headEnd type="none" w="med" len="med"/>
            <a:tailEnd type="none" w="med" len="med"/>
          </a:ln>
        </p:spPr>
      </p:sp>
      <p:sp>
        <p:nvSpPr>
          <p:cNvPr id="39" name="Google Shape;191;p22">
            <a:extLst>
              <a:ext uri="{FF2B5EF4-FFF2-40B4-BE49-F238E27FC236}">
                <a16:creationId xmlns:a16="http://schemas.microsoft.com/office/drawing/2014/main" id="{8C7E80C7-491B-F24F-B3B2-0EB7C455BE08}"/>
              </a:ext>
            </a:extLst>
          </p:cNvPr>
          <p:cNvSpPr/>
          <p:nvPr/>
        </p:nvSpPr>
        <p:spPr>
          <a:xfrm>
            <a:off x="7911768" y="4401567"/>
            <a:ext cx="2585233" cy="1243367"/>
          </a:xfrm>
          <a:custGeom>
            <a:avLst/>
            <a:gdLst/>
            <a:ahLst/>
            <a:cxnLst/>
            <a:rect l="l" t="t" r="r" b="b"/>
            <a:pathLst>
              <a:path w="77557" h="37301" extrusionOk="0">
                <a:moveTo>
                  <a:pt x="0" y="7597"/>
                </a:moveTo>
                <a:lnTo>
                  <a:pt x="39840" y="0"/>
                </a:lnTo>
                <a:lnTo>
                  <a:pt x="70245" y="9628"/>
                </a:lnTo>
                <a:lnTo>
                  <a:pt x="77339" y="17736"/>
                </a:lnTo>
                <a:lnTo>
                  <a:pt x="77557" y="37301"/>
                </a:lnTo>
              </a:path>
            </a:pathLst>
          </a:custGeom>
          <a:noFill/>
          <a:ln w="19050" cap="flat" cmpd="sng">
            <a:solidFill>
              <a:srgbClr val="0000FF"/>
            </a:solidFill>
            <a:prstDash val="solid"/>
            <a:round/>
            <a:headEnd type="none" w="med" len="med"/>
            <a:tailEnd type="none" w="med" len="med"/>
          </a:ln>
        </p:spPr>
      </p:sp>
      <p:sp>
        <p:nvSpPr>
          <p:cNvPr id="40" name="Google Shape;192;p22">
            <a:extLst>
              <a:ext uri="{FF2B5EF4-FFF2-40B4-BE49-F238E27FC236}">
                <a16:creationId xmlns:a16="http://schemas.microsoft.com/office/drawing/2014/main" id="{2F6FEB5C-AB98-E24A-B0F8-39331560E0E0}"/>
              </a:ext>
            </a:extLst>
          </p:cNvPr>
          <p:cNvSpPr/>
          <p:nvPr/>
        </p:nvSpPr>
        <p:spPr>
          <a:xfrm>
            <a:off x="9189100" y="4352300"/>
            <a:ext cx="99333" cy="1303133"/>
          </a:xfrm>
          <a:custGeom>
            <a:avLst/>
            <a:gdLst/>
            <a:ahLst/>
            <a:cxnLst/>
            <a:rect l="l" t="t" r="r" b="b"/>
            <a:pathLst>
              <a:path w="2980" h="39094" extrusionOk="0">
                <a:moveTo>
                  <a:pt x="1088" y="0"/>
                </a:moveTo>
                <a:lnTo>
                  <a:pt x="0" y="15667"/>
                </a:lnTo>
                <a:lnTo>
                  <a:pt x="2980" y="39094"/>
                </a:lnTo>
              </a:path>
            </a:pathLst>
          </a:custGeom>
          <a:noFill/>
          <a:ln w="19050" cap="flat" cmpd="sng">
            <a:solidFill>
              <a:srgbClr val="0000FF"/>
            </a:solidFill>
            <a:prstDash val="solid"/>
            <a:round/>
            <a:headEnd type="none" w="med" len="med"/>
            <a:tailEnd type="none" w="med" len="med"/>
          </a:ln>
        </p:spPr>
      </p:sp>
      <p:sp>
        <p:nvSpPr>
          <p:cNvPr id="41" name="Google Shape;193;p22">
            <a:extLst>
              <a:ext uri="{FF2B5EF4-FFF2-40B4-BE49-F238E27FC236}">
                <a16:creationId xmlns:a16="http://schemas.microsoft.com/office/drawing/2014/main" id="{1D1A9AD2-A6DB-7E4C-B797-49F249B02078}"/>
              </a:ext>
            </a:extLst>
          </p:cNvPr>
          <p:cNvSpPr/>
          <p:nvPr/>
        </p:nvSpPr>
        <p:spPr>
          <a:xfrm>
            <a:off x="7854667" y="4654934"/>
            <a:ext cx="99133" cy="1053033"/>
          </a:xfrm>
          <a:custGeom>
            <a:avLst/>
            <a:gdLst/>
            <a:ahLst/>
            <a:cxnLst/>
            <a:rect l="l" t="t" r="r" b="b"/>
            <a:pathLst>
              <a:path w="2974" h="31591" extrusionOk="0">
                <a:moveTo>
                  <a:pt x="1520" y="0"/>
                </a:moveTo>
                <a:lnTo>
                  <a:pt x="0" y="10135"/>
                </a:lnTo>
                <a:lnTo>
                  <a:pt x="2974" y="31591"/>
                </a:lnTo>
              </a:path>
            </a:pathLst>
          </a:custGeom>
          <a:noFill/>
          <a:ln w="19050" cap="flat" cmpd="sng">
            <a:solidFill>
              <a:srgbClr val="0000FF"/>
            </a:solidFill>
            <a:prstDash val="solid"/>
            <a:round/>
            <a:headEnd type="none" w="med" len="med"/>
            <a:tailEnd type="none" w="med" len="med"/>
          </a:ln>
        </p:spPr>
      </p:sp>
      <p:sp>
        <p:nvSpPr>
          <p:cNvPr id="42" name="Google Shape;194;p22">
            <a:extLst>
              <a:ext uri="{FF2B5EF4-FFF2-40B4-BE49-F238E27FC236}">
                <a16:creationId xmlns:a16="http://schemas.microsoft.com/office/drawing/2014/main" id="{41B87DD7-C681-D642-97DF-6AA863036D8C}"/>
              </a:ext>
            </a:extLst>
          </p:cNvPr>
          <p:cNvSpPr/>
          <p:nvPr/>
        </p:nvSpPr>
        <p:spPr>
          <a:xfrm>
            <a:off x="9885057" y="1763759"/>
            <a:ext cx="1224800" cy="626800"/>
          </a:xfrm>
          <a:prstGeom prst="ellipse">
            <a:avLst/>
          </a:prstGeom>
          <a:solidFill>
            <a:srgbClr val="D9D2E9"/>
          </a:solidFill>
          <a:ln w="9525" cap="flat" cmpd="sng">
            <a:solidFill>
              <a:srgbClr val="1A1A1A"/>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333" kern="0">
                <a:solidFill>
                  <a:srgbClr val="000000"/>
                </a:solidFill>
                <a:latin typeface="Oswald"/>
                <a:ea typeface="Oswald"/>
                <a:cs typeface="Oswald"/>
                <a:sym typeface="Oswald"/>
              </a:rPr>
              <a:t>Hwacha</a:t>
            </a:r>
            <a:endParaRPr sz="1333" kern="0">
              <a:solidFill>
                <a:srgbClr val="000000"/>
              </a:solidFill>
              <a:latin typeface="Oswald"/>
              <a:ea typeface="Oswald"/>
              <a:cs typeface="Oswald"/>
              <a:sym typeface="Oswald"/>
            </a:endParaRPr>
          </a:p>
        </p:txBody>
      </p:sp>
      <p:sp>
        <p:nvSpPr>
          <p:cNvPr id="43" name="Google Shape;195;p22">
            <a:extLst>
              <a:ext uri="{FF2B5EF4-FFF2-40B4-BE49-F238E27FC236}">
                <a16:creationId xmlns:a16="http://schemas.microsoft.com/office/drawing/2014/main" id="{8941DE59-F83C-A644-801D-8160BB259943}"/>
              </a:ext>
            </a:extLst>
          </p:cNvPr>
          <p:cNvSpPr/>
          <p:nvPr/>
        </p:nvSpPr>
        <p:spPr>
          <a:xfrm>
            <a:off x="8598513" y="1760732"/>
            <a:ext cx="1224800" cy="626800"/>
          </a:xfrm>
          <a:prstGeom prst="ellipse">
            <a:avLst/>
          </a:prstGeom>
          <a:solidFill>
            <a:srgbClr val="D9D2E9"/>
          </a:solidFill>
          <a:ln w="9525" cap="flat" cmpd="sng">
            <a:solidFill>
              <a:srgbClr val="1A1A1A"/>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333" kern="0">
                <a:solidFill>
                  <a:srgbClr val="000000"/>
                </a:solidFill>
                <a:latin typeface="Oswald"/>
                <a:ea typeface="Oswald"/>
                <a:cs typeface="Oswald"/>
                <a:sym typeface="Oswald"/>
              </a:rPr>
              <a:t>Rocket</a:t>
            </a:r>
            <a:endParaRPr sz="1333" kern="0">
              <a:solidFill>
                <a:srgbClr val="000000"/>
              </a:solidFill>
              <a:latin typeface="Oswald"/>
              <a:ea typeface="Oswald"/>
              <a:cs typeface="Oswald"/>
              <a:sym typeface="Oswald"/>
            </a:endParaRPr>
          </a:p>
        </p:txBody>
      </p:sp>
      <p:sp>
        <p:nvSpPr>
          <p:cNvPr id="44" name="Google Shape;196;p22">
            <a:extLst>
              <a:ext uri="{FF2B5EF4-FFF2-40B4-BE49-F238E27FC236}">
                <a16:creationId xmlns:a16="http://schemas.microsoft.com/office/drawing/2014/main" id="{4256D28F-B7FD-C24D-8F4E-DD2D64B90460}"/>
              </a:ext>
            </a:extLst>
          </p:cNvPr>
          <p:cNvSpPr/>
          <p:nvPr/>
        </p:nvSpPr>
        <p:spPr>
          <a:xfrm>
            <a:off x="7245876" y="1771583"/>
            <a:ext cx="1224800" cy="626800"/>
          </a:xfrm>
          <a:prstGeom prst="ellipse">
            <a:avLst/>
          </a:prstGeom>
          <a:solidFill>
            <a:srgbClr val="D9D2E9"/>
          </a:solidFill>
          <a:ln w="9525" cap="flat" cmpd="sng">
            <a:solidFill>
              <a:srgbClr val="1A1A1A"/>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333" kern="0">
                <a:solidFill>
                  <a:srgbClr val="000000"/>
                </a:solidFill>
                <a:latin typeface="Oswald"/>
                <a:ea typeface="Oswald"/>
                <a:cs typeface="Oswald"/>
                <a:sym typeface="Oswald"/>
              </a:rPr>
              <a:t>BOOM</a:t>
            </a:r>
            <a:endParaRPr sz="1333" kern="0">
              <a:solidFill>
                <a:srgbClr val="000000"/>
              </a:solidFill>
              <a:latin typeface="Oswald"/>
              <a:ea typeface="Oswald"/>
              <a:cs typeface="Oswald"/>
              <a:sym typeface="Oswald"/>
            </a:endParaRPr>
          </a:p>
        </p:txBody>
      </p:sp>
      <p:sp>
        <p:nvSpPr>
          <p:cNvPr id="45" name="Google Shape;197;p22">
            <a:extLst>
              <a:ext uri="{FF2B5EF4-FFF2-40B4-BE49-F238E27FC236}">
                <a16:creationId xmlns:a16="http://schemas.microsoft.com/office/drawing/2014/main" id="{277ADB90-5AD2-3247-8218-F4A4C1A3F386}"/>
              </a:ext>
            </a:extLst>
          </p:cNvPr>
          <p:cNvSpPr/>
          <p:nvPr/>
        </p:nvSpPr>
        <p:spPr>
          <a:xfrm>
            <a:off x="7529903" y="2682229"/>
            <a:ext cx="1468400" cy="362000"/>
          </a:xfrm>
          <a:prstGeom prst="rect">
            <a:avLst/>
          </a:prstGeom>
          <a:solidFill>
            <a:srgbClr val="000000"/>
          </a:solidFill>
          <a:ln>
            <a:noFill/>
          </a:ln>
        </p:spPr>
        <p:txBody>
          <a:bodyPr spcFirstLastPara="1" wrap="square" lIns="121900" tIns="121900" rIns="121900" bIns="121900" anchor="ctr" anchorCtr="0">
            <a:noAutofit/>
          </a:bodyPr>
          <a:lstStyle/>
          <a:p>
            <a:pPr algn="ctr" defTabSz="1219170">
              <a:buClr>
                <a:srgbClr val="000000"/>
              </a:buClr>
            </a:pPr>
            <a:r>
              <a:rPr lang="en" sz="1867" kern="0">
                <a:solidFill>
                  <a:srgbClr val="FFFFFF"/>
                </a:solidFill>
                <a:latin typeface="Oswald"/>
                <a:ea typeface="Oswald"/>
                <a:cs typeface="Oswald"/>
                <a:sym typeface="Oswald"/>
              </a:rPr>
              <a:t>rocketchip</a:t>
            </a:r>
            <a:endParaRPr sz="1867" kern="0">
              <a:solidFill>
                <a:srgbClr val="FFFFFF"/>
              </a:solidFill>
              <a:latin typeface="Oswald"/>
              <a:ea typeface="Oswald"/>
              <a:cs typeface="Oswald"/>
              <a:sym typeface="Oswald"/>
            </a:endParaRPr>
          </a:p>
        </p:txBody>
      </p:sp>
      <p:sp>
        <p:nvSpPr>
          <p:cNvPr id="46" name="Google Shape;198;p22">
            <a:extLst>
              <a:ext uri="{FF2B5EF4-FFF2-40B4-BE49-F238E27FC236}">
                <a16:creationId xmlns:a16="http://schemas.microsoft.com/office/drawing/2014/main" id="{322E675D-51E9-6B40-8D59-02821789092E}"/>
              </a:ext>
            </a:extLst>
          </p:cNvPr>
          <p:cNvSpPr/>
          <p:nvPr/>
        </p:nvSpPr>
        <p:spPr>
          <a:xfrm>
            <a:off x="9326937" y="2684291"/>
            <a:ext cx="1580000" cy="362000"/>
          </a:xfrm>
          <a:prstGeom prst="rect">
            <a:avLst/>
          </a:prstGeom>
          <a:solidFill>
            <a:srgbClr val="000000"/>
          </a:solidFill>
          <a:ln>
            <a:noFill/>
          </a:ln>
        </p:spPr>
        <p:txBody>
          <a:bodyPr spcFirstLastPara="1" wrap="square" lIns="121900" tIns="121900" rIns="121900" bIns="121900" anchor="ctr" anchorCtr="0">
            <a:noAutofit/>
          </a:bodyPr>
          <a:lstStyle/>
          <a:p>
            <a:pPr algn="ctr" defTabSz="1219170">
              <a:buClr>
                <a:srgbClr val="000000"/>
              </a:buClr>
            </a:pPr>
            <a:r>
              <a:rPr lang="en" sz="1867" kern="0">
                <a:solidFill>
                  <a:srgbClr val="FFFFFF"/>
                </a:solidFill>
                <a:latin typeface="Oswald"/>
                <a:ea typeface="Oswald"/>
                <a:cs typeface="Oswald"/>
                <a:sym typeface="Oswald"/>
              </a:rPr>
              <a:t>chisel-utils</a:t>
            </a:r>
            <a:endParaRPr sz="1867" kern="0">
              <a:solidFill>
                <a:srgbClr val="FFFFFF"/>
              </a:solidFill>
              <a:latin typeface="Oswald"/>
              <a:ea typeface="Oswald"/>
              <a:cs typeface="Oswald"/>
              <a:sym typeface="Oswald"/>
            </a:endParaRPr>
          </a:p>
        </p:txBody>
      </p:sp>
      <p:pic>
        <p:nvPicPr>
          <p:cNvPr id="47" name="Google Shape;199;p22">
            <a:extLst>
              <a:ext uri="{FF2B5EF4-FFF2-40B4-BE49-F238E27FC236}">
                <a16:creationId xmlns:a16="http://schemas.microsoft.com/office/drawing/2014/main" id="{214EE781-1FA1-BC43-A38E-217C44C4669A}"/>
              </a:ext>
            </a:extLst>
          </p:cNvPr>
          <p:cNvPicPr preferRelativeResize="0"/>
          <p:nvPr/>
        </p:nvPicPr>
        <p:blipFill>
          <a:blip r:embed="rId13">
            <a:alphaModFix/>
          </a:blip>
          <a:stretch>
            <a:fillRect/>
          </a:stretch>
        </p:blipFill>
        <p:spPr>
          <a:xfrm>
            <a:off x="8790124" y="5251179"/>
            <a:ext cx="1022152" cy="838171"/>
          </a:xfrm>
          <a:prstGeom prst="rect">
            <a:avLst/>
          </a:prstGeom>
          <a:noFill/>
          <a:ln>
            <a:noFill/>
          </a:ln>
        </p:spPr>
      </p:pic>
      <p:pic>
        <p:nvPicPr>
          <p:cNvPr id="48" name="Google Shape;200;p22">
            <a:extLst>
              <a:ext uri="{FF2B5EF4-FFF2-40B4-BE49-F238E27FC236}">
                <a16:creationId xmlns:a16="http://schemas.microsoft.com/office/drawing/2014/main" id="{9682C0AE-86A1-7B46-9284-42F97A085EE8}"/>
              </a:ext>
            </a:extLst>
          </p:cNvPr>
          <p:cNvPicPr preferRelativeResize="0"/>
          <p:nvPr/>
        </p:nvPicPr>
        <p:blipFill>
          <a:blip r:embed="rId14">
            <a:alphaModFix/>
          </a:blip>
          <a:stretch>
            <a:fillRect/>
          </a:stretch>
        </p:blipFill>
        <p:spPr>
          <a:xfrm>
            <a:off x="7477613" y="5256060"/>
            <a:ext cx="1011473" cy="828408"/>
          </a:xfrm>
          <a:prstGeom prst="rect">
            <a:avLst/>
          </a:prstGeom>
          <a:noFill/>
          <a:ln>
            <a:noFill/>
          </a:ln>
        </p:spPr>
      </p:pic>
      <p:pic>
        <p:nvPicPr>
          <p:cNvPr id="49" name="Google Shape;201;p22">
            <a:extLst>
              <a:ext uri="{FF2B5EF4-FFF2-40B4-BE49-F238E27FC236}">
                <a16:creationId xmlns:a16="http://schemas.microsoft.com/office/drawing/2014/main" id="{2843CB90-0E79-4747-BBE7-4756D10B3708}"/>
              </a:ext>
            </a:extLst>
          </p:cNvPr>
          <p:cNvPicPr preferRelativeResize="0"/>
          <p:nvPr/>
        </p:nvPicPr>
        <p:blipFill>
          <a:blip r:embed="rId15">
            <a:alphaModFix/>
          </a:blip>
          <a:stretch>
            <a:fillRect/>
          </a:stretch>
        </p:blipFill>
        <p:spPr>
          <a:xfrm>
            <a:off x="10048573" y="5225514"/>
            <a:ext cx="756193" cy="871031"/>
          </a:xfrm>
          <a:prstGeom prst="rect">
            <a:avLst/>
          </a:prstGeom>
          <a:noFill/>
          <a:ln>
            <a:noFill/>
          </a:ln>
        </p:spPr>
      </p:pic>
      <p:grpSp>
        <p:nvGrpSpPr>
          <p:cNvPr id="53" name="Google Shape;206;p22">
            <a:extLst>
              <a:ext uri="{FF2B5EF4-FFF2-40B4-BE49-F238E27FC236}">
                <a16:creationId xmlns:a16="http://schemas.microsoft.com/office/drawing/2014/main" id="{14C40295-018B-334C-8331-081F4634E655}"/>
              </a:ext>
            </a:extLst>
          </p:cNvPr>
          <p:cNvGrpSpPr/>
          <p:nvPr/>
        </p:nvGrpSpPr>
        <p:grpSpPr>
          <a:xfrm>
            <a:off x="7548933" y="3173387"/>
            <a:ext cx="3227200" cy="362000"/>
            <a:chOff x="5661700" y="2380040"/>
            <a:chExt cx="2420400" cy="271500"/>
          </a:xfrm>
        </p:grpSpPr>
        <p:sp>
          <p:nvSpPr>
            <p:cNvPr id="54" name="Google Shape;207;p22">
              <a:extLst>
                <a:ext uri="{FF2B5EF4-FFF2-40B4-BE49-F238E27FC236}">
                  <a16:creationId xmlns:a16="http://schemas.microsoft.com/office/drawing/2014/main" id="{A9A490C7-B975-5549-A8A2-8C96864A031D}"/>
                </a:ext>
              </a:extLst>
            </p:cNvPr>
            <p:cNvSpPr/>
            <p:nvPr/>
          </p:nvSpPr>
          <p:spPr>
            <a:xfrm>
              <a:off x="5661700" y="2380040"/>
              <a:ext cx="2420400" cy="271500"/>
            </a:xfrm>
            <a:prstGeom prst="roundRect">
              <a:avLst>
                <a:gd name="adj" fmla="val 37956"/>
              </a:avLst>
            </a:prstGeom>
            <a:solidFill>
              <a:srgbClr val="FFD966"/>
            </a:solidFill>
            <a:ln w="9525" cap="flat" cmpd="sng">
              <a:solidFill>
                <a:srgbClr val="1A1A1A"/>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pic>
          <p:nvPicPr>
            <p:cNvPr id="55" name="Google Shape;208;p22">
              <a:extLst>
                <a:ext uri="{FF2B5EF4-FFF2-40B4-BE49-F238E27FC236}">
                  <a16:creationId xmlns:a16="http://schemas.microsoft.com/office/drawing/2014/main" id="{06C54DC6-728E-1946-ADA1-FD555AE66C81}"/>
                </a:ext>
              </a:extLst>
            </p:cNvPr>
            <p:cNvPicPr preferRelativeResize="0"/>
            <p:nvPr/>
          </p:nvPicPr>
          <p:blipFill>
            <a:blip r:embed="rId16">
              <a:alphaModFix/>
            </a:blip>
            <a:stretch>
              <a:fillRect/>
            </a:stretch>
          </p:blipFill>
          <p:spPr>
            <a:xfrm>
              <a:off x="6056500" y="2409827"/>
              <a:ext cx="1617500" cy="215671"/>
            </a:xfrm>
            <a:prstGeom prst="rect">
              <a:avLst/>
            </a:prstGeom>
            <a:noFill/>
            <a:ln>
              <a:noFill/>
            </a:ln>
          </p:spPr>
        </p:pic>
      </p:grpSp>
      <p:sp>
        <p:nvSpPr>
          <p:cNvPr id="56" name="Google Shape;209;p22">
            <a:extLst>
              <a:ext uri="{FF2B5EF4-FFF2-40B4-BE49-F238E27FC236}">
                <a16:creationId xmlns:a16="http://schemas.microsoft.com/office/drawing/2014/main" id="{F848D774-25D6-B148-A920-39192B9382B0}"/>
              </a:ext>
            </a:extLst>
          </p:cNvPr>
          <p:cNvSpPr/>
          <p:nvPr/>
        </p:nvSpPr>
        <p:spPr>
          <a:xfrm>
            <a:off x="7548933" y="4132033"/>
            <a:ext cx="3227200" cy="871200"/>
          </a:xfrm>
          <a:prstGeom prst="roundRect">
            <a:avLst>
              <a:gd name="adj" fmla="val 16667"/>
            </a:avLst>
          </a:prstGeom>
          <a:solidFill>
            <a:srgbClr val="93C47D"/>
          </a:solidFill>
          <a:ln w="9525" cap="flat" cmpd="sng">
            <a:solidFill>
              <a:srgbClr val="1A1A1A"/>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4000" b="1" kern="0">
                <a:solidFill>
                  <a:srgbClr val="000000"/>
                </a:solidFill>
                <a:latin typeface="Oswald"/>
                <a:ea typeface="Oswald"/>
                <a:cs typeface="Oswald"/>
                <a:sym typeface="Oswald"/>
              </a:rPr>
              <a:t>FIRRTL</a:t>
            </a:r>
            <a:endParaRPr sz="4000" b="1" kern="0">
              <a:solidFill>
                <a:srgbClr val="000000"/>
              </a:solidFill>
              <a:latin typeface="Oswald"/>
              <a:ea typeface="Oswald"/>
              <a:cs typeface="Oswald"/>
              <a:sym typeface="Oswald"/>
            </a:endParaRPr>
          </a:p>
        </p:txBody>
      </p:sp>
      <p:sp>
        <p:nvSpPr>
          <p:cNvPr id="57" name="Google Shape;210;p22">
            <a:extLst>
              <a:ext uri="{FF2B5EF4-FFF2-40B4-BE49-F238E27FC236}">
                <a16:creationId xmlns:a16="http://schemas.microsoft.com/office/drawing/2014/main" id="{F3A1C094-4C4B-4644-BF7B-1516D9F79995}"/>
              </a:ext>
            </a:extLst>
          </p:cNvPr>
          <p:cNvSpPr/>
          <p:nvPr/>
        </p:nvSpPr>
        <p:spPr>
          <a:xfrm>
            <a:off x="7548933" y="3681387"/>
            <a:ext cx="3227200" cy="362000"/>
          </a:xfrm>
          <a:prstGeom prst="roundRect">
            <a:avLst>
              <a:gd name="adj" fmla="val 37956"/>
            </a:avLst>
          </a:prstGeom>
          <a:solidFill>
            <a:srgbClr val="F9CB9C"/>
          </a:solidFill>
          <a:ln w="9525" cap="flat" cmpd="sng">
            <a:solidFill>
              <a:srgbClr val="1A1A1A"/>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867" b="1" kern="0">
                <a:solidFill>
                  <a:srgbClr val="000000"/>
                </a:solidFill>
                <a:latin typeface="Oswald"/>
                <a:ea typeface="Oswald"/>
                <a:cs typeface="Oswald"/>
                <a:sym typeface="Oswald"/>
              </a:rPr>
              <a:t>Chisel Frontend</a:t>
            </a:r>
            <a:endParaRPr sz="1867" b="1" kern="0">
              <a:solidFill>
                <a:srgbClr val="000000"/>
              </a:solidFill>
              <a:latin typeface="Oswald"/>
              <a:ea typeface="Oswald"/>
              <a:cs typeface="Oswald"/>
              <a:sym typeface="Oswald"/>
            </a:endParaRPr>
          </a:p>
        </p:txBody>
      </p:sp>
      <p:pic>
        <p:nvPicPr>
          <p:cNvPr id="2050" name="Picture 2">
            <a:extLst>
              <a:ext uri="{FF2B5EF4-FFF2-40B4-BE49-F238E27FC236}">
                <a16:creationId xmlns:a16="http://schemas.microsoft.com/office/drawing/2014/main" id="{6C7FF9E3-D7B6-7A43-AF5A-DB98A58D571C}"/>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7388297" y="5633193"/>
            <a:ext cx="1152000" cy="921600"/>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57">
            <a:extLst>
              <a:ext uri="{FF2B5EF4-FFF2-40B4-BE49-F238E27FC236}">
                <a16:creationId xmlns:a16="http://schemas.microsoft.com/office/drawing/2014/main" id="{E67E337A-6210-3C48-BFEC-F29A6B14B003}"/>
              </a:ext>
            </a:extLst>
          </p:cNvPr>
          <p:cNvPicPr>
            <a:picLocks noChangeAspect="1"/>
          </p:cNvPicPr>
          <p:nvPr/>
        </p:nvPicPr>
        <p:blipFill>
          <a:blip r:embed="rId18"/>
          <a:stretch>
            <a:fillRect/>
          </a:stretch>
        </p:blipFill>
        <p:spPr>
          <a:xfrm>
            <a:off x="10042335" y="5784485"/>
            <a:ext cx="1438800" cy="479600"/>
          </a:xfrm>
          <a:prstGeom prst="rect">
            <a:avLst/>
          </a:prstGeom>
        </p:spPr>
      </p:pic>
      <p:pic>
        <p:nvPicPr>
          <p:cNvPr id="2052" name="Picture 4">
            <a:extLst>
              <a:ext uri="{FF2B5EF4-FFF2-40B4-BE49-F238E27FC236}">
                <a16:creationId xmlns:a16="http://schemas.microsoft.com/office/drawing/2014/main" id="{5748EC85-4EAD-5749-8687-32E2277CE0BE}"/>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8748508" y="5784485"/>
            <a:ext cx="1136549" cy="674000"/>
          </a:xfrm>
          <a:prstGeom prst="rect">
            <a:avLst/>
          </a:prstGeom>
          <a:noFill/>
          <a:extLst>
            <a:ext uri="{909E8E84-426E-40DD-AFC4-6F175D3DCCD1}">
              <a14:hiddenFill xmlns:a14="http://schemas.microsoft.com/office/drawing/2010/main">
                <a:solidFill>
                  <a:srgbClr val="FFFFFF"/>
                </a:solidFill>
              </a14:hiddenFill>
            </a:ext>
          </a:extLst>
        </p:spPr>
      </p:pic>
      <p:pic>
        <p:nvPicPr>
          <p:cNvPr id="62" name="Graphic 61" descr="Solar system with solid fill">
            <a:extLst>
              <a:ext uri="{FF2B5EF4-FFF2-40B4-BE49-F238E27FC236}">
                <a16:creationId xmlns:a16="http://schemas.microsoft.com/office/drawing/2014/main" id="{A4BB0BDA-0DAE-21F1-C5EA-C88D67B4897F}"/>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10936583" y="4118260"/>
            <a:ext cx="914400" cy="914400"/>
          </a:xfrm>
          <a:prstGeom prst="rect">
            <a:avLst/>
          </a:prstGeom>
        </p:spPr>
      </p:pic>
      <p:pic>
        <p:nvPicPr>
          <p:cNvPr id="1026" name="Picture 2" descr="Man holding globe">
            <a:extLst>
              <a:ext uri="{FF2B5EF4-FFF2-40B4-BE49-F238E27FC236}">
                <a16:creationId xmlns:a16="http://schemas.microsoft.com/office/drawing/2014/main" id="{8F92903C-D791-5232-8D8E-B729BE5E1FA3}"/>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6352557" y="4095987"/>
            <a:ext cx="725221" cy="120468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913D6389-0D2C-7E1B-3671-063CDE94CFFA}"/>
              </a:ext>
            </a:extLst>
          </p:cNvPr>
          <p:cNvSpPr txBox="1"/>
          <p:nvPr/>
        </p:nvSpPr>
        <p:spPr>
          <a:xfrm>
            <a:off x="10761735" y="3624033"/>
            <a:ext cx="1531188" cy="646331"/>
          </a:xfrm>
          <a:prstGeom prst="rect">
            <a:avLst/>
          </a:prstGeom>
          <a:noFill/>
        </p:spPr>
        <p:txBody>
          <a:bodyPr wrap="none" rtlCol="0">
            <a:spAutoFit/>
          </a:bodyPr>
          <a:lstStyle/>
          <a:p>
            <a:r>
              <a:rPr lang="en-US" b="1" dirty="0"/>
              <a:t>Metadata /</a:t>
            </a:r>
          </a:p>
          <a:p>
            <a:r>
              <a:rPr lang="en-US" b="1" dirty="0"/>
              <a:t>Annotations</a:t>
            </a:r>
          </a:p>
        </p:txBody>
      </p:sp>
      <p:sp>
        <p:nvSpPr>
          <p:cNvPr id="60" name="TextBox 59">
            <a:extLst>
              <a:ext uri="{FF2B5EF4-FFF2-40B4-BE49-F238E27FC236}">
                <a16:creationId xmlns:a16="http://schemas.microsoft.com/office/drawing/2014/main" id="{7F7EBCCB-E648-2DBE-5E7D-2C5D152093D4}"/>
              </a:ext>
            </a:extLst>
          </p:cNvPr>
          <p:cNvSpPr txBox="1"/>
          <p:nvPr/>
        </p:nvSpPr>
        <p:spPr>
          <a:xfrm>
            <a:off x="5918637" y="3446196"/>
            <a:ext cx="1685077" cy="646331"/>
          </a:xfrm>
          <a:prstGeom prst="rect">
            <a:avLst/>
          </a:prstGeom>
          <a:noFill/>
        </p:spPr>
        <p:txBody>
          <a:bodyPr wrap="none" rtlCol="0">
            <a:spAutoFit/>
          </a:bodyPr>
          <a:lstStyle/>
          <a:p>
            <a:pPr algn="ctr"/>
            <a:r>
              <a:rPr lang="en-US" b="1" dirty="0"/>
              <a:t>Custom</a:t>
            </a:r>
          </a:p>
          <a:p>
            <a:pPr algn="ctr"/>
            <a:r>
              <a:rPr lang="en-US" b="1" dirty="0"/>
              <a:t>Infrastructure</a:t>
            </a:r>
          </a:p>
        </p:txBody>
      </p:sp>
    </p:spTree>
    <p:extLst>
      <p:ext uri="{BB962C8B-B14F-4D97-AF65-F5344CB8AC3E}">
        <p14:creationId xmlns:p14="http://schemas.microsoft.com/office/powerpoint/2010/main" val="75179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0"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106952-2365-F94E-BCC3-A12C4CF70EA5}"/>
              </a:ext>
            </a:extLst>
          </p:cNvPr>
          <p:cNvSpPr>
            <a:spLocks noGrp="1"/>
          </p:cNvSpPr>
          <p:nvPr>
            <p:ph type="title"/>
          </p:nvPr>
        </p:nvSpPr>
        <p:spPr/>
        <p:txBody>
          <a:bodyPr>
            <a:normAutofit/>
          </a:bodyPr>
          <a:lstStyle/>
          <a:p>
            <a:r>
              <a:rPr lang="en" sz="3200" dirty="0"/>
              <a:t>It is a lot of work to build and maintain a software stack</a:t>
            </a:r>
            <a:endParaRPr lang="en-US" sz="3200" dirty="0"/>
          </a:p>
        </p:txBody>
      </p:sp>
      <p:sp>
        <p:nvSpPr>
          <p:cNvPr id="4" name="Date Placeholder 3">
            <a:extLst>
              <a:ext uri="{FF2B5EF4-FFF2-40B4-BE49-F238E27FC236}">
                <a16:creationId xmlns:a16="http://schemas.microsoft.com/office/drawing/2014/main" id="{F3DE8342-295B-9447-BC6B-98E134354796}"/>
              </a:ext>
            </a:extLst>
          </p:cNvPr>
          <p:cNvSpPr>
            <a:spLocks noGrp="1"/>
          </p:cNvSpPr>
          <p:nvPr>
            <p:ph type="dt" sz="half" idx="2"/>
          </p:nvPr>
        </p:nvSpPr>
        <p:spPr/>
        <p:txBody>
          <a:bodyPr/>
          <a:lstStyle/>
          <a:p>
            <a:fld id="{7C318FAD-E245-CB44-8789-84AF86E715AD}" type="datetime1">
              <a:rPr lang="en-US" smtClean="0"/>
              <a:pPr/>
              <a:t>4/19/22</a:t>
            </a:fld>
            <a:endParaRPr lang="en-US" dirty="0"/>
          </a:p>
        </p:txBody>
      </p:sp>
      <p:sp>
        <p:nvSpPr>
          <p:cNvPr id="5" name="Footer Placeholder 4">
            <a:extLst>
              <a:ext uri="{FF2B5EF4-FFF2-40B4-BE49-F238E27FC236}">
                <a16:creationId xmlns:a16="http://schemas.microsoft.com/office/drawing/2014/main" id="{B1540809-8540-D046-BAFA-CF5E10AAB7A1}"/>
              </a:ext>
            </a:extLst>
          </p:cNvPr>
          <p:cNvSpPr>
            <a:spLocks noGrp="1"/>
          </p:cNvSpPr>
          <p:nvPr>
            <p:ph type="ftr" sz="quarter" idx="3"/>
          </p:nvPr>
        </p:nvSpPr>
        <p:spPr/>
        <p:txBody>
          <a:bodyPr/>
          <a:lstStyle/>
          <a:p>
            <a:endParaRPr lang="en-US" dirty="0"/>
          </a:p>
        </p:txBody>
      </p:sp>
      <p:sp>
        <p:nvSpPr>
          <p:cNvPr id="6" name="Slide Number Placeholder 5">
            <a:extLst>
              <a:ext uri="{FF2B5EF4-FFF2-40B4-BE49-F238E27FC236}">
                <a16:creationId xmlns:a16="http://schemas.microsoft.com/office/drawing/2014/main" id="{0F31D135-3926-7B49-AA7F-D9B1CACC9761}"/>
              </a:ext>
            </a:extLst>
          </p:cNvPr>
          <p:cNvSpPr>
            <a:spLocks noGrp="1"/>
          </p:cNvSpPr>
          <p:nvPr>
            <p:ph type="sldNum" sz="quarter" idx="4"/>
          </p:nvPr>
        </p:nvSpPr>
        <p:spPr/>
        <p:txBody>
          <a:bodyPr/>
          <a:lstStyle/>
          <a:p>
            <a:fld id="{3C7A2F6F-4F64-7749-92C0-96B58F4FF395}" type="slidenum">
              <a:rPr lang="en-US" smtClean="0"/>
              <a:pPr/>
              <a:t>27</a:t>
            </a:fld>
            <a:endParaRPr lang="en-US" dirty="0"/>
          </a:p>
        </p:txBody>
      </p:sp>
      <p:sp>
        <p:nvSpPr>
          <p:cNvPr id="7" name="Google Shape;159;p22">
            <a:extLst>
              <a:ext uri="{FF2B5EF4-FFF2-40B4-BE49-F238E27FC236}">
                <a16:creationId xmlns:a16="http://schemas.microsoft.com/office/drawing/2014/main" id="{32490A10-8C23-E147-890B-085C69E2C322}"/>
              </a:ext>
            </a:extLst>
          </p:cNvPr>
          <p:cNvSpPr/>
          <p:nvPr/>
        </p:nvSpPr>
        <p:spPr>
          <a:xfrm>
            <a:off x="893000" y="2633080"/>
            <a:ext cx="10287200" cy="479600"/>
          </a:xfrm>
          <a:prstGeom prst="rect">
            <a:avLst/>
          </a:prstGeom>
          <a:solidFill>
            <a:srgbClr val="C9DAF8"/>
          </a:solidFill>
          <a:ln>
            <a:noFill/>
          </a:ln>
        </p:spPr>
        <p:txBody>
          <a:bodyPr spcFirstLastPara="1" wrap="square" lIns="121900" tIns="121900" rIns="121900" bIns="121900" anchor="ctr" anchorCtr="0">
            <a:noAutofit/>
          </a:bodyPr>
          <a:lstStyle/>
          <a:p>
            <a:pPr defTabSz="1219170">
              <a:buClr>
                <a:srgbClr val="000000"/>
              </a:buClr>
            </a:pPr>
            <a:r>
              <a:rPr lang="en" sz="1867" kern="0">
                <a:solidFill>
                  <a:srgbClr val="000000"/>
                </a:solidFill>
                <a:latin typeface="Oswald"/>
                <a:ea typeface="Oswald"/>
                <a:cs typeface="Oswald"/>
                <a:sym typeface="Oswald"/>
              </a:rPr>
              <a:t>libraries</a:t>
            </a:r>
            <a:endParaRPr sz="1867" kern="0">
              <a:solidFill>
                <a:srgbClr val="000000"/>
              </a:solidFill>
              <a:latin typeface="Oswald"/>
              <a:ea typeface="Oswald"/>
              <a:cs typeface="Oswald"/>
              <a:sym typeface="Oswald"/>
            </a:endParaRPr>
          </a:p>
        </p:txBody>
      </p:sp>
      <p:sp>
        <p:nvSpPr>
          <p:cNvPr id="8" name="Google Shape;160;p22">
            <a:extLst>
              <a:ext uri="{FF2B5EF4-FFF2-40B4-BE49-F238E27FC236}">
                <a16:creationId xmlns:a16="http://schemas.microsoft.com/office/drawing/2014/main" id="{F1A38F86-EC95-B047-A3C2-0D72BD5548FB}"/>
              </a:ext>
            </a:extLst>
          </p:cNvPr>
          <p:cNvSpPr/>
          <p:nvPr/>
        </p:nvSpPr>
        <p:spPr>
          <a:xfrm>
            <a:off x="893000" y="3236088"/>
            <a:ext cx="10287200" cy="241600"/>
          </a:xfrm>
          <a:prstGeom prst="rect">
            <a:avLst/>
          </a:prstGeom>
          <a:solidFill>
            <a:srgbClr val="C9DAF8"/>
          </a:solidFill>
          <a:ln>
            <a:noFill/>
          </a:ln>
        </p:spPr>
        <p:txBody>
          <a:bodyPr spcFirstLastPara="1" wrap="square" lIns="121900" tIns="121900" rIns="121900" bIns="121900" anchor="ctr" anchorCtr="0">
            <a:noAutofit/>
          </a:bodyPr>
          <a:lstStyle/>
          <a:p>
            <a:pPr defTabSz="1219170">
              <a:buClr>
                <a:srgbClr val="000000"/>
              </a:buClr>
            </a:pPr>
            <a:r>
              <a:rPr lang="en" sz="1867" kern="0">
                <a:solidFill>
                  <a:srgbClr val="000000"/>
                </a:solidFill>
                <a:latin typeface="Oswald"/>
                <a:ea typeface="Oswald"/>
                <a:cs typeface="Oswald"/>
                <a:sym typeface="Oswald"/>
              </a:rPr>
              <a:t>language</a:t>
            </a:r>
            <a:endParaRPr sz="1867" kern="0">
              <a:solidFill>
                <a:srgbClr val="000000"/>
              </a:solidFill>
              <a:latin typeface="Oswald"/>
              <a:ea typeface="Oswald"/>
              <a:cs typeface="Oswald"/>
              <a:sym typeface="Oswald"/>
            </a:endParaRPr>
          </a:p>
        </p:txBody>
      </p:sp>
      <p:sp>
        <p:nvSpPr>
          <p:cNvPr id="9" name="Google Shape;161;p22">
            <a:extLst>
              <a:ext uri="{FF2B5EF4-FFF2-40B4-BE49-F238E27FC236}">
                <a16:creationId xmlns:a16="http://schemas.microsoft.com/office/drawing/2014/main" id="{200E972D-A8D2-9243-8E9E-DFC4492D1656}"/>
              </a:ext>
            </a:extLst>
          </p:cNvPr>
          <p:cNvSpPr/>
          <p:nvPr/>
        </p:nvSpPr>
        <p:spPr>
          <a:xfrm>
            <a:off x="893000" y="3601051"/>
            <a:ext cx="10287200" cy="1462000"/>
          </a:xfrm>
          <a:prstGeom prst="rect">
            <a:avLst/>
          </a:prstGeom>
          <a:solidFill>
            <a:srgbClr val="C9DAF8"/>
          </a:solidFill>
          <a:ln>
            <a:noFill/>
          </a:ln>
        </p:spPr>
        <p:txBody>
          <a:bodyPr spcFirstLastPara="1" wrap="square" lIns="121900" tIns="121900" rIns="121900" bIns="121900" anchor="ctr" anchorCtr="0">
            <a:noAutofit/>
          </a:bodyPr>
          <a:lstStyle/>
          <a:p>
            <a:pPr defTabSz="1219170">
              <a:buClr>
                <a:srgbClr val="000000"/>
              </a:buClr>
            </a:pPr>
            <a:r>
              <a:rPr lang="en" sz="1867" kern="0">
                <a:solidFill>
                  <a:srgbClr val="000000"/>
                </a:solidFill>
                <a:latin typeface="Oswald"/>
                <a:ea typeface="Oswald"/>
                <a:cs typeface="Oswald"/>
                <a:sym typeface="Oswald"/>
              </a:rPr>
              <a:t>compiler</a:t>
            </a:r>
            <a:endParaRPr sz="1867" kern="0">
              <a:solidFill>
                <a:srgbClr val="000000"/>
              </a:solidFill>
              <a:latin typeface="Oswald"/>
              <a:ea typeface="Oswald"/>
              <a:cs typeface="Oswald"/>
              <a:sym typeface="Oswald"/>
            </a:endParaRPr>
          </a:p>
        </p:txBody>
      </p:sp>
      <p:sp>
        <p:nvSpPr>
          <p:cNvPr id="10" name="Google Shape;162;p22">
            <a:extLst>
              <a:ext uri="{FF2B5EF4-FFF2-40B4-BE49-F238E27FC236}">
                <a16:creationId xmlns:a16="http://schemas.microsoft.com/office/drawing/2014/main" id="{FECEE3A9-A9DF-914E-96E5-24FC8A178A6C}"/>
              </a:ext>
            </a:extLst>
          </p:cNvPr>
          <p:cNvSpPr/>
          <p:nvPr/>
        </p:nvSpPr>
        <p:spPr>
          <a:xfrm>
            <a:off x="893000" y="5192103"/>
            <a:ext cx="10287200" cy="921600"/>
          </a:xfrm>
          <a:prstGeom prst="rect">
            <a:avLst/>
          </a:prstGeom>
          <a:solidFill>
            <a:srgbClr val="C9DAF8"/>
          </a:solidFill>
          <a:ln>
            <a:noFill/>
          </a:ln>
        </p:spPr>
        <p:txBody>
          <a:bodyPr spcFirstLastPara="1" wrap="square" lIns="121900" tIns="121900" rIns="121900" bIns="121900" anchor="ctr" anchorCtr="0">
            <a:noAutofit/>
          </a:bodyPr>
          <a:lstStyle/>
          <a:p>
            <a:pPr defTabSz="1219170">
              <a:buClr>
                <a:srgbClr val="000000"/>
              </a:buClr>
            </a:pPr>
            <a:r>
              <a:rPr lang="en" sz="1867" kern="0">
                <a:solidFill>
                  <a:srgbClr val="000000"/>
                </a:solidFill>
                <a:latin typeface="Oswald"/>
                <a:ea typeface="Oswald"/>
                <a:cs typeface="Oswald"/>
                <a:sym typeface="Oswald"/>
              </a:rPr>
              <a:t>platforms</a:t>
            </a:r>
            <a:endParaRPr sz="1867" kern="0">
              <a:solidFill>
                <a:srgbClr val="000000"/>
              </a:solidFill>
              <a:latin typeface="Oswald"/>
              <a:ea typeface="Oswald"/>
              <a:cs typeface="Oswald"/>
              <a:sym typeface="Oswald"/>
            </a:endParaRPr>
          </a:p>
        </p:txBody>
      </p:sp>
      <p:sp>
        <p:nvSpPr>
          <p:cNvPr id="11" name="Google Shape;163;p22">
            <a:extLst>
              <a:ext uri="{FF2B5EF4-FFF2-40B4-BE49-F238E27FC236}">
                <a16:creationId xmlns:a16="http://schemas.microsoft.com/office/drawing/2014/main" id="{84C79F12-304A-774A-830E-9C50B8FEAA1C}"/>
              </a:ext>
            </a:extLst>
          </p:cNvPr>
          <p:cNvSpPr/>
          <p:nvPr/>
        </p:nvSpPr>
        <p:spPr>
          <a:xfrm>
            <a:off x="893000" y="1722900"/>
            <a:ext cx="10287200" cy="711600"/>
          </a:xfrm>
          <a:prstGeom prst="rect">
            <a:avLst/>
          </a:prstGeom>
          <a:solidFill>
            <a:srgbClr val="C9DAF8"/>
          </a:solidFill>
          <a:ln>
            <a:noFill/>
          </a:ln>
        </p:spPr>
        <p:txBody>
          <a:bodyPr spcFirstLastPara="1" wrap="square" lIns="121900" tIns="121900" rIns="121900" bIns="121900" anchor="ctr" anchorCtr="0">
            <a:noAutofit/>
          </a:bodyPr>
          <a:lstStyle/>
          <a:p>
            <a:pPr defTabSz="1219170">
              <a:buClr>
                <a:srgbClr val="000000"/>
              </a:buClr>
            </a:pPr>
            <a:r>
              <a:rPr lang="en" sz="1867" kern="0">
                <a:solidFill>
                  <a:srgbClr val="000000"/>
                </a:solidFill>
                <a:latin typeface="Oswald"/>
                <a:ea typeface="Oswald"/>
                <a:cs typeface="Oswald"/>
                <a:sym typeface="Oswald"/>
              </a:rPr>
              <a:t>projects</a:t>
            </a:r>
            <a:endParaRPr sz="1867" kern="0">
              <a:solidFill>
                <a:srgbClr val="000000"/>
              </a:solidFill>
              <a:latin typeface="Oswald"/>
              <a:ea typeface="Oswald"/>
              <a:cs typeface="Oswald"/>
              <a:sym typeface="Oswald"/>
            </a:endParaRPr>
          </a:p>
        </p:txBody>
      </p:sp>
      <p:sp>
        <p:nvSpPr>
          <p:cNvPr id="12" name="Google Shape;164;p22">
            <a:extLst>
              <a:ext uri="{FF2B5EF4-FFF2-40B4-BE49-F238E27FC236}">
                <a16:creationId xmlns:a16="http://schemas.microsoft.com/office/drawing/2014/main" id="{2BADEF79-4DB5-9E4E-A654-7A3E06A71B94}"/>
              </a:ext>
            </a:extLst>
          </p:cNvPr>
          <p:cNvSpPr/>
          <p:nvPr/>
        </p:nvSpPr>
        <p:spPr>
          <a:xfrm>
            <a:off x="1947888" y="3660953"/>
            <a:ext cx="3758400" cy="1342000"/>
          </a:xfrm>
          <a:prstGeom prst="rect">
            <a:avLst/>
          </a:prstGeom>
          <a:solidFill>
            <a:srgbClr val="EFEFEF"/>
          </a:solidFill>
          <a:ln>
            <a:noFill/>
          </a:ln>
        </p:spPr>
        <p:txBody>
          <a:bodyPr spcFirstLastPara="1" wrap="square" lIns="121900" tIns="121900" rIns="121900" bIns="121900" anchor="t" anchorCtr="0">
            <a:noAutofit/>
          </a:bodyPr>
          <a:lstStyle/>
          <a:p>
            <a:pPr defTabSz="1219170">
              <a:buClr>
                <a:srgbClr val="000000"/>
              </a:buClr>
            </a:pPr>
            <a:endParaRPr sz="1867" kern="0">
              <a:solidFill>
                <a:srgbClr val="000000"/>
              </a:solidFill>
              <a:latin typeface="Arial"/>
              <a:cs typeface="Arial"/>
              <a:sym typeface="Arial"/>
            </a:endParaRPr>
          </a:p>
        </p:txBody>
      </p:sp>
      <p:sp>
        <p:nvSpPr>
          <p:cNvPr id="13" name="Google Shape;165;p22">
            <a:extLst>
              <a:ext uri="{FF2B5EF4-FFF2-40B4-BE49-F238E27FC236}">
                <a16:creationId xmlns:a16="http://schemas.microsoft.com/office/drawing/2014/main" id="{80458507-4E40-5241-B38E-3F0BED850EBA}"/>
              </a:ext>
            </a:extLst>
          </p:cNvPr>
          <p:cNvSpPr/>
          <p:nvPr/>
        </p:nvSpPr>
        <p:spPr>
          <a:xfrm>
            <a:off x="2627315" y="4318896"/>
            <a:ext cx="1268116" cy="1291301"/>
          </a:xfrm>
          <a:custGeom>
            <a:avLst/>
            <a:gdLst/>
            <a:ahLst/>
            <a:cxnLst/>
            <a:rect l="l" t="t" r="r" b="b"/>
            <a:pathLst>
              <a:path w="44631" h="45447" extrusionOk="0">
                <a:moveTo>
                  <a:pt x="0" y="42726"/>
                </a:moveTo>
                <a:lnTo>
                  <a:pt x="1088" y="16328"/>
                </a:lnTo>
                <a:lnTo>
                  <a:pt x="31024" y="0"/>
                </a:lnTo>
                <a:lnTo>
                  <a:pt x="42454" y="17417"/>
                </a:lnTo>
                <a:lnTo>
                  <a:pt x="44631" y="45447"/>
                </a:lnTo>
              </a:path>
            </a:pathLst>
          </a:custGeom>
          <a:noFill/>
          <a:ln w="19050" cap="flat" cmpd="sng">
            <a:solidFill>
              <a:srgbClr val="0000FF"/>
            </a:solidFill>
            <a:prstDash val="solid"/>
            <a:round/>
            <a:headEnd type="none" w="med" len="med"/>
            <a:tailEnd type="none" w="med" len="med"/>
          </a:ln>
        </p:spPr>
      </p:sp>
      <p:sp>
        <p:nvSpPr>
          <p:cNvPr id="14" name="Google Shape;166;p22">
            <a:extLst>
              <a:ext uri="{FF2B5EF4-FFF2-40B4-BE49-F238E27FC236}">
                <a16:creationId xmlns:a16="http://schemas.microsoft.com/office/drawing/2014/main" id="{CCB6A895-EC24-C347-A741-104F1CEC264F}"/>
              </a:ext>
            </a:extLst>
          </p:cNvPr>
          <p:cNvSpPr/>
          <p:nvPr/>
        </p:nvSpPr>
        <p:spPr>
          <a:xfrm>
            <a:off x="2688749" y="2097195"/>
            <a:ext cx="2322080" cy="763183"/>
          </a:xfrm>
          <a:custGeom>
            <a:avLst/>
            <a:gdLst/>
            <a:ahLst/>
            <a:cxnLst/>
            <a:rect l="l" t="t" r="r" b="b"/>
            <a:pathLst>
              <a:path w="81725" h="26860" extrusionOk="0">
                <a:moveTo>
                  <a:pt x="0" y="1333"/>
                </a:moveTo>
                <a:lnTo>
                  <a:pt x="12954" y="26860"/>
                </a:lnTo>
                <a:lnTo>
                  <a:pt x="76962" y="0"/>
                </a:lnTo>
                <a:lnTo>
                  <a:pt x="81725" y="26670"/>
                </a:lnTo>
                <a:close/>
              </a:path>
            </a:pathLst>
          </a:custGeom>
          <a:noFill/>
          <a:ln w="19050" cap="flat" cmpd="sng">
            <a:solidFill>
              <a:srgbClr val="0000FF"/>
            </a:solidFill>
            <a:prstDash val="solid"/>
            <a:round/>
            <a:headEnd type="none" w="med" len="med"/>
            <a:tailEnd type="none" w="med" len="med"/>
          </a:ln>
        </p:spPr>
      </p:sp>
      <p:cxnSp>
        <p:nvCxnSpPr>
          <p:cNvPr id="15" name="Google Shape;167;p22">
            <a:extLst>
              <a:ext uri="{FF2B5EF4-FFF2-40B4-BE49-F238E27FC236}">
                <a16:creationId xmlns:a16="http://schemas.microsoft.com/office/drawing/2014/main" id="{045DAF13-164A-E54A-861B-F18D00D49DFF}"/>
              </a:ext>
            </a:extLst>
          </p:cNvPr>
          <p:cNvCxnSpPr/>
          <p:nvPr/>
        </p:nvCxnSpPr>
        <p:spPr>
          <a:xfrm flipH="1">
            <a:off x="3062305" y="2097195"/>
            <a:ext cx="752400" cy="758000"/>
          </a:xfrm>
          <a:prstGeom prst="straightConnector1">
            <a:avLst/>
          </a:prstGeom>
          <a:noFill/>
          <a:ln w="28575" cap="flat" cmpd="sng">
            <a:solidFill>
              <a:srgbClr val="FF0000"/>
            </a:solidFill>
            <a:prstDash val="solid"/>
            <a:round/>
            <a:headEnd type="none" w="med" len="med"/>
            <a:tailEnd type="none" w="med" len="med"/>
          </a:ln>
        </p:spPr>
      </p:cxnSp>
      <p:cxnSp>
        <p:nvCxnSpPr>
          <p:cNvPr id="16" name="Google Shape;168;p22">
            <a:extLst>
              <a:ext uri="{FF2B5EF4-FFF2-40B4-BE49-F238E27FC236}">
                <a16:creationId xmlns:a16="http://schemas.microsoft.com/office/drawing/2014/main" id="{9A2C458B-A4C0-0A4D-A0A7-1E8FA82CBB55}"/>
              </a:ext>
            </a:extLst>
          </p:cNvPr>
          <p:cNvCxnSpPr/>
          <p:nvPr/>
        </p:nvCxnSpPr>
        <p:spPr>
          <a:xfrm>
            <a:off x="3814705" y="2089608"/>
            <a:ext cx="1201600" cy="758000"/>
          </a:xfrm>
          <a:prstGeom prst="straightConnector1">
            <a:avLst/>
          </a:prstGeom>
          <a:noFill/>
          <a:ln w="28575" cap="flat" cmpd="sng">
            <a:solidFill>
              <a:srgbClr val="FF0000"/>
            </a:solidFill>
            <a:prstDash val="solid"/>
            <a:round/>
            <a:headEnd type="none" w="med" len="med"/>
            <a:tailEnd type="none" w="med" len="med"/>
          </a:ln>
        </p:spPr>
      </p:cxnSp>
      <p:sp>
        <p:nvSpPr>
          <p:cNvPr id="17" name="Google Shape;169;p22">
            <a:extLst>
              <a:ext uri="{FF2B5EF4-FFF2-40B4-BE49-F238E27FC236}">
                <a16:creationId xmlns:a16="http://schemas.microsoft.com/office/drawing/2014/main" id="{495C1697-03D0-5943-8008-EA46F9037933}"/>
              </a:ext>
            </a:extLst>
          </p:cNvPr>
          <p:cNvSpPr/>
          <p:nvPr/>
        </p:nvSpPr>
        <p:spPr>
          <a:xfrm>
            <a:off x="3073104" y="2851780"/>
            <a:ext cx="1948587" cy="508797"/>
          </a:xfrm>
          <a:custGeom>
            <a:avLst/>
            <a:gdLst/>
            <a:ahLst/>
            <a:cxnLst/>
            <a:rect l="l" t="t" r="r" b="b"/>
            <a:pathLst>
              <a:path w="68580" h="17907" extrusionOk="0">
                <a:moveTo>
                  <a:pt x="0" y="0"/>
                </a:moveTo>
                <a:lnTo>
                  <a:pt x="22479" y="17907"/>
                </a:lnTo>
                <a:lnTo>
                  <a:pt x="68580" y="0"/>
                </a:lnTo>
              </a:path>
            </a:pathLst>
          </a:custGeom>
          <a:noFill/>
          <a:ln w="19050" cap="flat" cmpd="sng">
            <a:solidFill>
              <a:srgbClr val="0000FF"/>
            </a:solidFill>
            <a:prstDash val="solid"/>
            <a:round/>
            <a:headEnd type="none" w="med" len="med"/>
            <a:tailEnd type="none" w="med" len="med"/>
          </a:ln>
        </p:spPr>
      </p:sp>
      <p:sp>
        <p:nvSpPr>
          <p:cNvPr id="18" name="Google Shape;170;p22">
            <a:extLst>
              <a:ext uri="{FF2B5EF4-FFF2-40B4-BE49-F238E27FC236}">
                <a16:creationId xmlns:a16="http://schemas.microsoft.com/office/drawing/2014/main" id="{0643187D-2361-DE42-98A4-0D4986804FC2}"/>
              </a:ext>
            </a:extLst>
          </p:cNvPr>
          <p:cNvSpPr/>
          <p:nvPr/>
        </p:nvSpPr>
        <p:spPr>
          <a:xfrm>
            <a:off x="3511564" y="3361734"/>
            <a:ext cx="216509" cy="958041"/>
          </a:xfrm>
          <a:custGeom>
            <a:avLst/>
            <a:gdLst/>
            <a:ahLst/>
            <a:cxnLst/>
            <a:rect l="l" t="t" r="r" b="b"/>
            <a:pathLst>
              <a:path w="7620" h="33718" extrusionOk="0">
                <a:moveTo>
                  <a:pt x="7430" y="0"/>
                </a:moveTo>
                <a:lnTo>
                  <a:pt x="7620" y="18859"/>
                </a:lnTo>
                <a:lnTo>
                  <a:pt x="0" y="33718"/>
                </a:lnTo>
              </a:path>
            </a:pathLst>
          </a:custGeom>
          <a:noFill/>
          <a:ln w="19050" cap="flat" cmpd="sng">
            <a:solidFill>
              <a:srgbClr val="0000FF"/>
            </a:solidFill>
            <a:prstDash val="solid"/>
            <a:round/>
            <a:headEnd type="none" w="med" len="med"/>
            <a:tailEnd type="none" w="med" len="med"/>
          </a:ln>
        </p:spPr>
      </p:sp>
      <p:sp>
        <p:nvSpPr>
          <p:cNvPr id="19" name="Google Shape;171;p22">
            <a:extLst>
              <a:ext uri="{FF2B5EF4-FFF2-40B4-BE49-F238E27FC236}">
                <a16:creationId xmlns:a16="http://schemas.microsoft.com/office/drawing/2014/main" id="{A0837D72-44FF-7041-9238-59A89439B7DC}"/>
              </a:ext>
            </a:extLst>
          </p:cNvPr>
          <p:cNvSpPr/>
          <p:nvPr/>
        </p:nvSpPr>
        <p:spPr>
          <a:xfrm>
            <a:off x="2107728" y="4658523"/>
            <a:ext cx="1090800" cy="241600"/>
          </a:xfrm>
          <a:prstGeom prst="rect">
            <a:avLst/>
          </a:prstGeom>
          <a:solidFill>
            <a:srgbClr val="B6D7A8"/>
          </a:solidFill>
          <a:ln w="9525" cap="flat" cmpd="sng">
            <a:solidFill>
              <a:srgbClr val="1A1A1A"/>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867" kern="0">
                <a:solidFill>
                  <a:srgbClr val="000000"/>
                </a:solidFill>
                <a:latin typeface="Oswald"/>
                <a:ea typeface="Oswald"/>
                <a:cs typeface="Oswald"/>
                <a:sym typeface="Oswald"/>
              </a:rPr>
              <a:t>x86</a:t>
            </a:r>
            <a:endParaRPr sz="1867" kern="0">
              <a:solidFill>
                <a:srgbClr val="000000"/>
              </a:solidFill>
              <a:latin typeface="Oswald"/>
              <a:ea typeface="Oswald"/>
              <a:cs typeface="Oswald"/>
              <a:sym typeface="Oswald"/>
            </a:endParaRPr>
          </a:p>
        </p:txBody>
      </p:sp>
      <p:sp>
        <p:nvSpPr>
          <p:cNvPr id="20" name="Google Shape;172;p22">
            <a:extLst>
              <a:ext uri="{FF2B5EF4-FFF2-40B4-BE49-F238E27FC236}">
                <a16:creationId xmlns:a16="http://schemas.microsoft.com/office/drawing/2014/main" id="{15522239-3BE8-3446-8E65-1057E87B3753}"/>
              </a:ext>
            </a:extLst>
          </p:cNvPr>
          <p:cNvSpPr/>
          <p:nvPr/>
        </p:nvSpPr>
        <p:spPr>
          <a:xfrm>
            <a:off x="3554756" y="4326682"/>
            <a:ext cx="1461440" cy="1206260"/>
          </a:xfrm>
          <a:custGeom>
            <a:avLst/>
            <a:gdLst/>
            <a:ahLst/>
            <a:cxnLst/>
            <a:rect l="l" t="t" r="r" b="b"/>
            <a:pathLst>
              <a:path w="51435" h="42454" extrusionOk="0">
                <a:moveTo>
                  <a:pt x="0" y="0"/>
                </a:moveTo>
                <a:lnTo>
                  <a:pt x="50347" y="16056"/>
                </a:lnTo>
                <a:lnTo>
                  <a:pt x="51435" y="42454"/>
                </a:lnTo>
              </a:path>
            </a:pathLst>
          </a:custGeom>
          <a:noFill/>
          <a:ln w="28575" cap="flat" cmpd="sng">
            <a:solidFill>
              <a:srgbClr val="FF00FF"/>
            </a:solidFill>
            <a:prstDash val="solid"/>
            <a:round/>
            <a:headEnd type="none" w="med" len="med"/>
            <a:tailEnd type="none" w="med" len="med"/>
          </a:ln>
        </p:spPr>
      </p:sp>
      <p:sp>
        <p:nvSpPr>
          <p:cNvPr id="21" name="Google Shape;173;p22">
            <a:extLst>
              <a:ext uri="{FF2B5EF4-FFF2-40B4-BE49-F238E27FC236}">
                <a16:creationId xmlns:a16="http://schemas.microsoft.com/office/drawing/2014/main" id="{0141FBC8-323D-9049-874F-186CD331A0DA}"/>
              </a:ext>
            </a:extLst>
          </p:cNvPr>
          <p:cNvSpPr/>
          <p:nvPr/>
        </p:nvSpPr>
        <p:spPr>
          <a:xfrm>
            <a:off x="3282217" y="4658523"/>
            <a:ext cx="1090800" cy="241600"/>
          </a:xfrm>
          <a:prstGeom prst="rect">
            <a:avLst/>
          </a:prstGeom>
          <a:solidFill>
            <a:srgbClr val="B6D7A8"/>
          </a:solidFill>
          <a:ln w="9525" cap="flat" cmpd="sng">
            <a:solidFill>
              <a:srgbClr val="1A1A1A"/>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867" kern="0">
                <a:solidFill>
                  <a:srgbClr val="000000"/>
                </a:solidFill>
                <a:latin typeface="Oswald"/>
                <a:ea typeface="Oswald"/>
                <a:cs typeface="Oswald"/>
                <a:sym typeface="Oswald"/>
              </a:rPr>
              <a:t>ARM</a:t>
            </a:r>
            <a:endParaRPr sz="1867" kern="0">
              <a:solidFill>
                <a:srgbClr val="000000"/>
              </a:solidFill>
              <a:latin typeface="Oswald"/>
              <a:ea typeface="Oswald"/>
              <a:cs typeface="Oswald"/>
              <a:sym typeface="Oswald"/>
            </a:endParaRPr>
          </a:p>
        </p:txBody>
      </p:sp>
      <p:sp>
        <p:nvSpPr>
          <p:cNvPr id="22" name="Google Shape;174;p22">
            <a:extLst>
              <a:ext uri="{FF2B5EF4-FFF2-40B4-BE49-F238E27FC236}">
                <a16:creationId xmlns:a16="http://schemas.microsoft.com/office/drawing/2014/main" id="{3BED7ED6-F423-5842-A76D-B27393FF7171}"/>
              </a:ext>
            </a:extLst>
          </p:cNvPr>
          <p:cNvSpPr/>
          <p:nvPr/>
        </p:nvSpPr>
        <p:spPr>
          <a:xfrm>
            <a:off x="4456708" y="4658523"/>
            <a:ext cx="1090800" cy="241600"/>
          </a:xfrm>
          <a:prstGeom prst="rect">
            <a:avLst/>
          </a:prstGeom>
          <a:solidFill>
            <a:srgbClr val="B6D7A8"/>
          </a:solidFill>
          <a:ln w="9525" cap="flat" cmpd="sng">
            <a:solidFill>
              <a:srgbClr val="1A1A1A"/>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867" kern="0">
                <a:solidFill>
                  <a:srgbClr val="000000"/>
                </a:solidFill>
                <a:latin typeface="Oswald"/>
                <a:ea typeface="Oswald"/>
                <a:cs typeface="Oswald"/>
                <a:sym typeface="Oswald"/>
              </a:rPr>
              <a:t>RISC-V</a:t>
            </a:r>
            <a:endParaRPr sz="1867" kern="0">
              <a:solidFill>
                <a:srgbClr val="000000"/>
              </a:solidFill>
              <a:latin typeface="Oswald"/>
              <a:ea typeface="Oswald"/>
              <a:cs typeface="Oswald"/>
              <a:sym typeface="Oswald"/>
            </a:endParaRPr>
          </a:p>
        </p:txBody>
      </p:sp>
      <p:sp>
        <p:nvSpPr>
          <p:cNvPr id="23" name="Google Shape;175;p22">
            <a:extLst>
              <a:ext uri="{FF2B5EF4-FFF2-40B4-BE49-F238E27FC236}">
                <a16:creationId xmlns:a16="http://schemas.microsoft.com/office/drawing/2014/main" id="{D57E2561-D9FC-A042-878E-8490EEF54CE3}"/>
              </a:ext>
            </a:extLst>
          </p:cNvPr>
          <p:cNvSpPr/>
          <p:nvPr/>
        </p:nvSpPr>
        <p:spPr>
          <a:xfrm>
            <a:off x="2627315" y="4211143"/>
            <a:ext cx="1724000" cy="241600"/>
          </a:xfrm>
          <a:prstGeom prst="rect">
            <a:avLst/>
          </a:prstGeom>
          <a:solidFill>
            <a:srgbClr val="A2FFE8"/>
          </a:solidFill>
          <a:ln w="9525" cap="flat" cmpd="sng">
            <a:solidFill>
              <a:srgbClr val="1A1A1A"/>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867" kern="0">
                <a:solidFill>
                  <a:srgbClr val="000000"/>
                </a:solidFill>
                <a:latin typeface="Oswald"/>
                <a:ea typeface="Oswald"/>
                <a:cs typeface="Oswald"/>
                <a:sym typeface="Oswald"/>
              </a:rPr>
              <a:t>transforms</a:t>
            </a:r>
            <a:endParaRPr sz="1867" kern="0">
              <a:solidFill>
                <a:srgbClr val="000000"/>
              </a:solidFill>
              <a:latin typeface="Oswald"/>
              <a:ea typeface="Oswald"/>
              <a:cs typeface="Oswald"/>
              <a:sym typeface="Oswald"/>
            </a:endParaRPr>
          </a:p>
        </p:txBody>
      </p:sp>
      <p:sp>
        <p:nvSpPr>
          <p:cNvPr id="24" name="Google Shape;176;p22">
            <a:extLst>
              <a:ext uri="{FF2B5EF4-FFF2-40B4-BE49-F238E27FC236}">
                <a16:creationId xmlns:a16="http://schemas.microsoft.com/office/drawing/2014/main" id="{CE0DF4A2-111A-8D4D-99FF-37B673D498EE}"/>
              </a:ext>
            </a:extLst>
          </p:cNvPr>
          <p:cNvSpPr/>
          <p:nvPr/>
        </p:nvSpPr>
        <p:spPr>
          <a:xfrm>
            <a:off x="3108824" y="3756572"/>
            <a:ext cx="1230800" cy="241600"/>
          </a:xfrm>
          <a:prstGeom prst="rect">
            <a:avLst/>
          </a:prstGeom>
          <a:solidFill>
            <a:srgbClr val="F9CB9C"/>
          </a:solidFill>
          <a:ln w="9525" cap="flat" cmpd="sng">
            <a:solidFill>
              <a:srgbClr val="1A1A1A"/>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867" kern="0">
                <a:solidFill>
                  <a:srgbClr val="000000"/>
                </a:solidFill>
                <a:latin typeface="Oswald"/>
                <a:ea typeface="Oswald"/>
                <a:cs typeface="Oswald"/>
                <a:sym typeface="Oswald"/>
              </a:rPr>
              <a:t>clang</a:t>
            </a:r>
            <a:endParaRPr sz="1867" kern="0">
              <a:solidFill>
                <a:srgbClr val="000000"/>
              </a:solidFill>
              <a:latin typeface="Oswald"/>
              <a:ea typeface="Oswald"/>
              <a:cs typeface="Oswald"/>
              <a:sym typeface="Oswald"/>
            </a:endParaRPr>
          </a:p>
        </p:txBody>
      </p:sp>
      <p:pic>
        <p:nvPicPr>
          <p:cNvPr id="25" name="Google Shape;177;p22">
            <a:extLst>
              <a:ext uri="{FF2B5EF4-FFF2-40B4-BE49-F238E27FC236}">
                <a16:creationId xmlns:a16="http://schemas.microsoft.com/office/drawing/2014/main" id="{3981C2A6-6B48-B24C-B51A-5EB08868A838}"/>
              </a:ext>
            </a:extLst>
          </p:cNvPr>
          <p:cNvPicPr preferRelativeResize="0"/>
          <p:nvPr/>
        </p:nvPicPr>
        <p:blipFill rotWithShape="1">
          <a:blip r:embed="rId3">
            <a:alphaModFix/>
          </a:blip>
          <a:srcRect l="22928" t="8900" r="21080" b="7918"/>
          <a:stretch/>
        </p:blipFill>
        <p:spPr>
          <a:xfrm>
            <a:off x="3330383" y="5238947"/>
            <a:ext cx="1090492" cy="874843"/>
          </a:xfrm>
          <a:prstGeom prst="rect">
            <a:avLst/>
          </a:prstGeom>
          <a:noFill/>
          <a:ln>
            <a:noFill/>
          </a:ln>
        </p:spPr>
      </p:pic>
      <p:pic>
        <p:nvPicPr>
          <p:cNvPr id="26" name="Google Shape;178;p22">
            <a:extLst>
              <a:ext uri="{FF2B5EF4-FFF2-40B4-BE49-F238E27FC236}">
                <a16:creationId xmlns:a16="http://schemas.microsoft.com/office/drawing/2014/main" id="{BAD40C05-1CB2-8644-9A95-11B03B6954FF}"/>
              </a:ext>
            </a:extLst>
          </p:cNvPr>
          <p:cNvPicPr preferRelativeResize="0"/>
          <p:nvPr/>
        </p:nvPicPr>
        <p:blipFill>
          <a:blip r:embed="rId4">
            <a:alphaModFix/>
          </a:blip>
          <a:stretch>
            <a:fillRect/>
          </a:stretch>
        </p:blipFill>
        <p:spPr>
          <a:xfrm>
            <a:off x="4545150" y="1762401"/>
            <a:ext cx="632655" cy="632641"/>
          </a:xfrm>
          <a:prstGeom prst="rect">
            <a:avLst/>
          </a:prstGeom>
          <a:noFill/>
          <a:ln>
            <a:noFill/>
          </a:ln>
        </p:spPr>
      </p:pic>
      <p:pic>
        <p:nvPicPr>
          <p:cNvPr id="27" name="Google Shape;179;p22">
            <a:extLst>
              <a:ext uri="{FF2B5EF4-FFF2-40B4-BE49-F238E27FC236}">
                <a16:creationId xmlns:a16="http://schemas.microsoft.com/office/drawing/2014/main" id="{8038AC94-80E0-1741-A5E8-CE89A62D74DA}"/>
              </a:ext>
            </a:extLst>
          </p:cNvPr>
          <p:cNvPicPr preferRelativeResize="0"/>
          <p:nvPr/>
        </p:nvPicPr>
        <p:blipFill>
          <a:blip r:embed="rId5">
            <a:alphaModFix/>
          </a:blip>
          <a:stretch>
            <a:fillRect/>
          </a:stretch>
        </p:blipFill>
        <p:spPr>
          <a:xfrm>
            <a:off x="2456464" y="1762410"/>
            <a:ext cx="536136" cy="632644"/>
          </a:xfrm>
          <a:prstGeom prst="rect">
            <a:avLst/>
          </a:prstGeom>
          <a:noFill/>
          <a:ln>
            <a:noFill/>
          </a:ln>
        </p:spPr>
      </p:pic>
      <p:pic>
        <p:nvPicPr>
          <p:cNvPr id="28" name="Google Shape;180;p22">
            <a:extLst>
              <a:ext uri="{FF2B5EF4-FFF2-40B4-BE49-F238E27FC236}">
                <a16:creationId xmlns:a16="http://schemas.microsoft.com/office/drawing/2014/main" id="{F1F876BB-2814-5349-A582-EE530805802C}"/>
              </a:ext>
            </a:extLst>
          </p:cNvPr>
          <p:cNvPicPr preferRelativeResize="0"/>
          <p:nvPr/>
        </p:nvPicPr>
        <p:blipFill>
          <a:blip r:embed="rId6">
            <a:alphaModFix/>
          </a:blip>
          <a:stretch>
            <a:fillRect/>
          </a:stretch>
        </p:blipFill>
        <p:spPr>
          <a:xfrm>
            <a:off x="3482283" y="1762409"/>
            <a:ext cx="632655" cy="632643"/>
          </a:xfrm>
          <a:prstGeom prst="rect">
            <a:avLst/>
          </a:prstGeom>
          <a:noFill/>
          <a:ln>
            <a:noFill/>
          </a:ln>
        </p:spPr>
      </p:pic>
      <p:pic>
        <p:nvPicPr>
          <p:cNvPr id="29" name="Google Shape;181;p22">
            <a:extLst>
              <a:ext uri="{FF2B5EF4-FFF2-40B4-BE49-F238E27FC236}">
                <a16:creationId xmlns:a16="http://schemas.microsoft.com/office/drawing/2014/main" id="{497EA8C7-F114-2048-B57E-87AB4BB9E2F2}"/>
              </a:ext>
            </a:extLst>
          </p:cNvPr>
          <p:cNvPicPr preferRelativeResize="0"/>
          <p:nvPr/>
        </p:nvPicPr>
        <p:blipFill>
          <a:blip r:embed="rId7">
            <a:alphaModFix/>
          </a:blip>
          <a:stretch>
            <a:fillRect/>
          </a:stretch>
        </p:blipFill>
        <p:spPr>
          <a:xfrm>
            <a:off x="4375345" y="2692951"/>
            <a:ext cx="1230708" cy="360087"/>
          </a:xfrm>
          <a:prstGeom prst="rect">
            <a:avLst/>
          </a:prstGeom>
          <a:noFill/>
          <a:ln w="9525" cap="flat" cmpd="sng">
            <a:solidFill>
              <a:srgbClr val="1A1A1A"/>
            </a:solidFill>
            <a:prstDash val="solid"/>
            <a:round/>
            <a:headEnd type="none" w="sm" len="sm"/>
            <a:tailEnd type="none" w="sm" len="sm"/>
          </a:ln>
        </p:spPr>
      </p:pic>
      <p:pic>
        <p:nvPicPr>
          <p:cNvPr id="30" name="Google Shape;182;p22">
            <a:extLst>
              <a:ext uri="{FF2B5EF4-FFF2-40B4-BE49-F238E27FC236}">
                <a16:creationId xmlns:a16="http://schemas.microsoft.com/office/drawing/2014/main" id="{21FD98DF-EBBF-2B4F-93E9-787084FA1303}"/>
              </a:ext>
            </a:extLst>
          </p:cNvPr>
          <p:cNvPicPr preferRelativeResize="0"/>
          <p:nvPr/>
        </p:nvPicPr>
        <p:blipFill rotWithShape="1">
          <a:blip r:embed="rId8">
            <a:alphaModFix/>
          </a:blip>
          <a:srcRect t="62093" b="24481"/>
          <a:stretch/>
        </p:blipFill>
        <p:spPr>
          <a:xfrm>
            <a:off x="2033959" y="2692951"/>
            <a:ext cx="2156664" cy="360079"/>
          </a:xfrm>
          <a:prstGeom prst="rect">
            <a:avLst/>
          </a:prstGeom>
          <a:noFill/>
          <a:ln>
            <a:noFill/>
          </a:ln>
        </p:spPr>
      </p:pic>
      <p:pic>
        <p:nvPicPr>
          <p:cNvPr id="31" name="Google Shape;183;p22">
            <a:extLst>
              <a:ext uri="{FF2B5EF4-FFF2-40B4-BE49-F238E27FC236}">
                <a16:creationId xmlns:a16="http://schemas.microsoft.com/office/drawing/2014/main" id="{74B11295-61F4-7C4C-9C5A-E52CE24798A6}"/>
              </a:ext>
            </a:extLst>
          </p:cNvPr>
          <p:cNvPicPr preferRelativeResize="0"/>
          <p:nvPr/>
        </p:nvPicPr>
        <p:blipFill>
          <a:blip r:embed="rId9">
            <a:alphaModFix/>
          </a:blip>
          <a:stretch>
            <a:fillRect/>
          </a:stretch>
        </p:blipFill>
        <p:spPr>
          <a:xfrm>
            <a:off x="4351366" y="3653789"/>
            <a:ext cx="1301177" cy="921671"/>
          </a:xfrm>
          <a:prstGeom prst="rect">
            <a:avLst/>
          </a:prstGeom>
          <a:noFill/>
          <a:ln>
            <a:noFill/>
          </a:ln>
        </p:spPr>
      </p:pic>
      <p:pic>
        <p:nvPicPr>
          <p:cNvPr id="32" name="Google Shape;184;p22">
            <a:extLst>
              <a:ext uri="{FF2B5EF4-FFF2-40B4-BE49-F238E27FC236}">
                <a16:creationId xmlns:a16="http://schemas.microsoft.com/office/drawing/2014/main" id="{F596A10C-CBD8-F849-AE73-34BEDE756505}"/>
              </a:ext>
            </a:extLst>
          </p:cNvPr>
          <p:cNvPicPr preferRelativeResize="0"/>
          <p:nvPr/>
        </p:nvPicPr>
        <p:blipFill>
          <a:blip r:embed="rId10">
            <a:alphaModFix/>
          </a:blip>
          <a:stretch>
            <a:fillRect/>
          </a:stretch>
        </p:blipFill>
        <p:spPr>
          <a:xfrm>
            <a:off x="3479433" y="3081865"/>
            <a:ext cx="489084" cy="550217"/>
          </a:xfrm>
          <a:prstGeom prst="rect">
            <a:avLst/>
          </a:prstGeom>
          <a:noFill/>
          <a:ln>
            <a:noFill/>
          </a:ln>
        </p:spPr>
      </p:pic>
      <p:pic>
        <p:nvPicPr>
          <p:cNvPr id="33" name="Google Shape;185;p22" descr="Screen Shot 2017-06-05 at 6.03.27 PM.png">
            <a:extLst>
              <a:ext uri="{FF2B5EF4-FFF2-40B4-BE49-F238E27FC236}">
                <a16:creationId xmlns:a16="http://schemas.microsoft.com/office/drawing/2014/main" id="{AA9C21F2-DCC6-864F-968A-57ECA57BCC5C}"/>
              </a:ext>
            </a:extLst>
          </p:cNvPr>
          <p:cNvPicPr preferRelativeResize="0"/>
          <p:nvPr/>
        </p:nvPicPr>
        <p:blipFill>
          <a:blip r:embed="rId11">
            <a:alphaModFix/>
          </a:blip>
          <a:stretch>
            <a:fillRect/>
          </a:stretch>
        </p:blipFill>
        <p:spPr>
          <a:xfrm rot="-550921">
            <a:off x="4646163" y="5321020"/>
            <a:ext cx="689077" cy="671963"/>
          </a:xfrm>
          <a:prstGeom prst="rect">
            <a:avLst/>
          </a:prstGeom>
          <a:noFill/>
          <a:ln>
            <a:noFill/>
          </a:ln>
        </p:spPr>
      </p:pic>
      <p:pic>
        <p:nvPicPr>
          <p:cNvPr id="34" name="Google Shape;186;p22" descr="Screen Shot 2017-06-05 at 6.10.33 PM.png">
            <a:extLst>
              <a:ext uri="{FF2B5EF4-FFF2-40B4-BE49-F238E27FC236}">
                <a16:creationId xmlns:a16="http://schemas.microsoft.com/office/drawing/2014/main" id="{57DB10C7-0DFE-6F4F-B02F-0CE731488E1A}"/>
              </a:ext>
            </a:extLst>
          </p:cNvPr>
          <p:cNvPicPr preferRelativeResize="0"/>
          <p:nvPr/>
        </p:nvPicPr>
        <p:blipFill>
          <a:blip r:embed="rId12">
            <a:alphaModFix/>
          </a:blip>
          <a:stretch>
            <a:fillRect/>
          </a:stretch>
        </p:blipFill>
        <p:spPr>
          <a:xfrm rot="578703">
            <a:off x="2153574" y="5259606"/>
            <a:ext cx="942599" cy="773311"/>
          </a:xfrm>
          <a:prstGeom prst="rect">
            <a:avLst/>
          </a:prstGeom>
          <a:noFill/>
          <a:ln>
            <a:noFill/>
          </a:ln>
        </p:spPr>
      </p:pic>
      <p:sp>
        <p:nvSpPr>
          <p:cNvPr id="35" name="Google Shape;187;p22">
            <a:extLst>
              <a:ext uri="{FF2B5EF4-FFF2-40B4-BE49-F238E27FC236}">
                <a16:creationId xmlns:a16="http://schemas.microsoft.com/office/drawing/2014/main" id="{B1A2C9BC-7AD0-E44A-84C2-84A654C57286}"/>
              </a:ext>
            </a:extLst>
          </p:cNvPr>
          <p:cNvSpPr/>
          <p:nvPr/>
        </p:nvSpPr>
        <p:spPr>
          <a:xfrm>
            <a:off x="7964297" y="2124411"/>
            <a:ext cx="2532681" cy="798693"/>
          </a:xfrm>
          <a:custGeom>
            <a:avLst/>
            <a:gdLst/>
            <a:ahLst/>
            <a:cxnLst/>
            <a:rect l="l" t="t" r="r" b="b"/>
            <a:pathLst>
              <a:path w="88700" h="27972" extrusionOk="0">
                <a:moveTo>
                  <a:pt x="85020" y="27236"/>
                </a:moveTo>
                <a:lnTo>
                  <a:pt x="88700" y="368"/>
                </a:lnTo>
                <a:lnTo>
                  <a:pt x="18771" y="27972"/>
                </a:lnTo>
                <a:lnTo>
                  <a:pt x="0" y="0"/>
                </a:lnTo>
              </a:path>
            </a:pathLst>
          </a:custGeom>
          <a:noFill/>
          <a:ln w="19050" cap="flat" cmpd="sng">
            <a:solidFill>
              <a:srgbClr val="0000FF"/>
            </a:solidFill>
            <a:prstDash val="solid"/>
            <a:round/>
            <a:headEnd type="none" w="med" len="med"/>
            <a:tailEnd type="none" w="med" len="med"/>
          </a:ln>
        </p:spPr>
      </p:sp>
      <p:cxnSp>
        <p:nvCxnSpPr>
          <p:cNvPr id="36" name="Google Shape;188;p22">
            <a:extLst>
              <a:ext uri="{FF2B5EF4-FFF2-40B4-BE49-F238E27FC236}">
                <a16:creationId xmlns:a16="http://schemas.microsoft.com/office/drawing/2014/main" id="{0473B21D-DD80-3D45-88F6-98C63B769B90}"/>
              </a:ext>
            </a:extLst>
          </p:cNvPr>
          <p:cNvCxnSpPr/>
          <p:nvPr/>
        </p:nvCxnSpPr>
        <p:spPr>
          <a:xfrm flipH="1">
            <a:off x="8435756" y="2098999"/>
            <a:ext cx="756400" cy="762000"/>
          </a:xfrm>
          <a:prstGeom prst="straightConnector1">
            <a:avLst/>
          </a:prstGeom>
          <a:noFill/>
          <a:ln w="28575" cap="flat" cmpd="sng">
            <a:solidFill>
              <a:srgbClr val="FF0000"/>
            </a:solidFill>
            <a:prstDash val="solid"/>
            <a:round/>
            <a:headEnd type="none" w="med" len="med"/>
            <a:tailEnd type="none" w="med" len="med"/>
          </a:ln>
        </p:spPr>
      </p:cxnSp>
      <p:sp>
        <p:nvSpPr>
          <p:cNvPr id="37" name="Google Shape;189;p22">
            <a:extLst>
              <a:ext uri="{FF2B5EF4-FFF2-40B4-BE49-F238E27FC236}">
                <a16:creationId xmlns:a16="http://schemas.microsoft.com/office/drawing/2014/main" id="{0DFFB5B4-B790-114F-B2B2-BD3A564217AC}"/>
              </a:ext>
            </a:extLst>
          </p:cNvPr>
          <p:cNvSpPr/>
          <p:nvPr/>
        </p:nvSpPr>
        <p:spPr>
          <a:xfrm>
            <a:off x="8446983" y="2857220"/>
            <a:ext cx="1958188" cy="511304"/>
          </a:xfrm>
          <a:custGeom>
            <a:avLst/>
            <a:gdLst/>
            <a:ahLst/>
            <a:cxnLst/>
            <a:rect l="l" t="t" r="r" b="b"/>
            <a:pathLst>
              <a:path w="68580" h="17907" extrusionOk="0">
                <a:moveTo>
                  <a:pt x="0" y="0"/>
                </a:moveTo>
                <a:lnTo>
                  <a:pt x="22479" y="17907"/>
                </a:lnTo>
                <a:lnTo>
                  <a:pt x="68580" y="0"/>
                </a:lnTo>
              </a:path>
            </a:pathLst>
          </a:custGeom>
          <a:noFill/>
          <a:ln w="19050" cap="flat" cmpd="sng">
            <a:solidFill>
              <a:srgbClr val="0000FF"/>
            </a:solidFill>
            <a:prstDash val="solid"/>
            <a:round/>
            <a:headEnd type="none" w="med" len="med"/>
            <a:tailEnd type="none" w="med" len="med"/>
          </a:ln>
        </p:spPr>
      </p:sp>
      <p:sp>
        <p:nvSpPr>
          <p:cNvPr id="38" name="Google Shape;190;p22">
            <a:extLst>
              <a:ext uri="{FF2B5EF4-FFF2-40B4-BE49-F238E27FC236}">
                <a16:creationId xmlns:a16="http://schemas.microsoft.com/office/drawing/2014/main" id="{1A2E2615-356B-C445-931B-CD36D1438075}"/>
              </a:ext>
            </a:extLst>
          </p:cNvPr>
          <p:cNvSpPr/>
          <p:nvPr/>
        </p:nvSpPr>
        <p:spPr>
          <a:xfrm>
            <a:off x="9099702" y="3369630"/>
            <a:ext cx="125663" cy="982692"/>
          </a:xfrm>
          <a:custGeom>
            <a:avLst/>
            <a:gdLst/>
            <a:ahLst/>
            <a:cxnLst/>
            <a:rect l="l" t="t" r="r" b="b"/>
            <a:pathLst>
              <a:path w="4401" h="34416" extrusionOk="0">
                <a:moveTo>
                  <a:pt x="0" y="0"/>
                </a:moveTo>
                <a:lnTo>
                  <a:pt x="190" y="18859"/>
                </a:lnTo>
                <a:lnTo>
                  <a:pt x="4401" y="34416"/>
                </a:lnTo>
              </a:path>
            </a:pathLst>
          </a:custGeom>
          <a:noFill/>
          <a:ln w="19050" cap="flat" cmpd="sng">
            <a:solidFill>
              <a:srgbClr val="0000FF"/>
            </a:solidFill>
            <a:prstDash val="solid"/>
            <a:round/>
            <a:headEnd type="none" w="med" len="med"/>
            <a:tailEnd type="none" w="med" len="med"/>
          </a:ln>
        </p:spPr>
      </p:sp>
      <p:sp>
        <p:nvSpPr>
          <p:cNvPr id="39" name="Google Shape;191;p22">
            <a:extLst>
              <a:ext uri="{FF2B5EF4-FFF2-40B4-BE49-F238E27FC236}">
                <a16:creationId xmlns:a16="http://schemas.microsoft.com/office/drawing/2014/main" id="{8C7E80C7-491B-F24F-B3B2-0EB7C455BE08}"/>
              </a:ext>
            </a:extLst>
          </p:cNvPr>
          <p:cNvSpPr/>
          <p:nvPr/>
        </p:nvSpPr>
        <p:spPr>
          <a:xfrm>
            <a:off x="7911768" y="4401567"/>
            <a:ext cx="2585233" cy="1243367"/>
          </a:xfrm>
          <a:custGeom>
            <a:avLst/>
            <a:gdLst/>
            <a:ahLst/>
            <a:cxnLst/>
            <a:rect l="l" t="t" r="r" b="b"/>
            <a:pathLst>
              <a:path w="77557" h="37301" extrusionOk="0">
                <a:moveTo>
                  <a:pt x="0" y="7597"/>
                </a:moveTo>
                <a:lnTo>
                  <a:pt x="39840" y="0"/>
                </a:lnTo>
                <a:lnTo>
                  <a:pt x="70245" y="9628"/>
                </a:lnTo>
                <a:lnTo>
                  <a:pt x="77339" y="17736"/>
                </a:lnTo>
                <a:lnTo>
                  <a:pt x="77557" y="37301"/>
                </a:lnTo>
              </a:path>
            </a:pathLst>
          </a:custGeom>
          <a:noFill/>
          <a:ln w="19050" cap="flat" cmpd="sng">
            <a:solidFill>
              <a:srgbClr val="0000FF"/>
            </a:solidFill>
            <a:prstDash val="solid"/>
            <a:round/>
            <a:headEnd type="none" w="med" len="med"/>
            <a:tailEnd type="none" w="med" len="med"/>
          </a:ln>
        </p:spPr>
      </p:sp>
      <p:sp>
        <p:nvSpPr>
          <p:cNvPr id="40" name="Google Shape;192;p22">
            <a:extLst>
              <a:ext uri="{FF2B5EF4-FFF2-40B4-BE49-F238E27FC236}">
                <a16:creationId xmlns:a16="http://schemas.microsoft.com/office/drawing/2014/main" id="{2F6FEB5C-AB98-E24A-B0F8-39331560E0E0}"/>
              </a:ext>
            </a:extLst>
          </p:cNvPr>
          <p:cNvSpPr/>
          <p:nvPr/>
        </p:nvSpPr>
        <p:spPr>
          <a:xfrm>
            <a:off x="9189100" y="4352300"/>
            <a:ext cx="99333" cy="1303133"/>
          </a:xfrm>
          <a:custGeom>
            <a:avLst/>
            <a:gdLst/>
            <a:ahLst/>
            <a:cxnLst/>
            <a:rect l="l" t="t" r="r" b="b"/>
            <a:pathLst>
              <a:path w="2980" h="39094" extrusionOk="0">
                <a:moveTo>
                  <a:pt x="1088" y="0"/>
                </a:moveTo>
                <a:lnTo>
                  <a:pt x="0" y="15667"/>
                </a:lnTo>
                <a:lnTo>
                  <a:pt x="2980" y="39094"/>
                </a:lnTo>
              </a:path>
            </a:pathLst>
          </a:custGeom>
          <a:noFill/>
          <a:ln w="19050" cap="flat" cmpd="sng">
            <a:solidFill>
              <a:srgbClr val="0000FF"/>
            </a:solidFill>
            <a:prstDash val="solid"/>
            <a:round/>
            <a:headEnd type="none" w="med" len="med"/>
            <a:tailEnd type="none" w="med" len="med"/>
          </a:ln>
        </p:spPr>
      </p:sp>
      <p:sp>
        <p:nvSpPr>
          <p:cNvPr id="41" name="Google Shape;193;p22">
            <a:extLst>
              <a:ext uri="{FF2B5EF4-FFF2-40B4-BE49-F238E27FC236}">
                <a16:creationId xmlns:a16="http://schemas.microsoft.com/office/drawing/2014/main" id="{1D1A9AD2-A6DB-7E4C-B797-49F249B02078}"/>
              </a:ext>
            </a:extLst>
          </p:cNvPr>
          <p:cNvSpPr/>
          <p:nvPr/>
        </p:nvSpPr>
        <p:spPr>
          <a:xfrm>
            <a:off x="7854667" y="4654934"/>
            <a:ext cx="99133" cy="1053033"/>
          </a:xfrm>
          <a:custGeom>
            <a:avLst/>
            <a:gdLst/>
            <a:ahLst/>
            <a:cxnLst/>
            <a:rect l="l" t="t" r="r" b="b"/>
            <a:pathLst>
              <a:path w="2974" h="31591" extrusionOk="0">
                <a:moveTo>
                  <a:pt x="1520" y="0"/>
                </a:moveTo>
                <a:lnTo>
                  <a:pt x="0" y="10135"/>
                </a:lnTo>
                <a:lnTo>
                  <a:pt x="2974" y="31591"/>
                </a:lnTo>
              </a:path>
            </a:pathLst>
          </a:custGeom>
          <a:noFill/>
          <a:ln w="19050" cap="flat" cmpd="sng">
            <a:solidFill>
              <a:srgbClr val="0000FF"/>
            </a:solidFill>
            <a:prstDash val="solid"/>
            <a:round/>
            <a:headEnd type="none" w="med" len="med"/>
            <a:tailEnd type="none" w="med" len="med"/>
          </a:ln>
        </p:spPr>
      </p:sp>
      <p:sp>
        <p:nvSpPr>
          <p:cNvPr id="42" name="Google Shape;194;p22">
            <a:extLst>
              <a:ext uri="{FF2B5EF4-FFF2-40B4-BE49-F238E27FC236}">
                <a16:creationId xmlns:a16="http://schemas.microsoft.com/office/drawing/2014/main" id="{41B87DD7-C681-D642-97DF-6AA863036D8C}"/>
              </a:ext>
            </a:extLst>
          </p:cNvPr>
          <p:cNvSpPr/>
          <p:nvPr/>
        </p:nvSpPr>
        <p:spPr>
          <a:xfrm>
            <a:off x="9885057" y="1763759"/>
            <a:ext cx="1224800" cy="626800"/>
          </a:xfrm>
          <a:prstGeom prst="ellipse">
            <a:avLst/>
          </a:prstGeom>
          <a:solidFill>
            <a:srgbClr val="D9D2E9"/>
          </a:solidFill>
          <a:ln w="9525" cap="flat" cmpd="sng">
            <a:solidFill>
              <a:srgbClr val="1A1A1A"/>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333" kern="0">
                <a:solidFill>
                  <a:srgbClr val="000000"/>
                </a:solidFill>
                <a:latin typeface="Oswald"/>
                <a:ea typeface="Oswald"/>
                <a:cs typeface="Oswald"/>
                <a:sym typeface="Oswald"/>
              </a:rPr>
              <a:t>Hwacha</a:t>
            </a:r>
            <a:endParaRPr sz="1333" kern="0">
              <a:solidFill>
                <a:srgbClr val="000000"/>
              </a:solidFill>
              <a:latin typeface="Oswald"/>
              <a:ea typeface="Oswald"/>
              <a:cs typeface="Oswald"/>
              <a:sym typeface="Oswald"/>
            </a:endParaRPr>
          </a:p>
        </p:txBody>
      </p:sp>
      <p:sp>
        <p:nvSpPr>
          <p:cNvPr id="43" name="Google Shape;195;p22">
            <a:extLst>
              <a:ext uri="{FF2B5EF4-FFF2-40B4-BE49-F238E27FC236}">
                <a16:creationId xmlns:a16="http://schemas.microsoft.com/office/drawing/2014/main" id="{8941DE59-F83C-A644-801D-8160BB259943}"/>
              </a:ext>
            </a:extLst>
          </p:cNvPr>
          <p:cNvSpPr/>
          <p:nvPr/>
        </p:nvSpPr>
        <p:spPr>
          <a:xfrm>
            <a:off x="8598513" y="1760732"/>
            <a:ext cx="1224800" cy="626800"/>
          </a:xfrm>
          <a:prstGeom prst="ellipse">
            <a:avLst/>
          </a:prstGeom>
          <a:solidFill>
            <a:srgbClr val="D9D2E9"/>
          </a:solidFill>
          <a:ln w="9525" cap="flat" cmpd="sng">
            <a:solidFill>
              <a:srgbClr val="1A1A1A"/>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333" kern="0">
                <a:solidFill>
                  <a:srgbClr val="000000"/>
                </a:solidFill>
                <a:latin typeface="Oswald"/>
                <a:ea typeface="Oswald"/>
                <a:cs typeface="Oswald"/>
                <a:sym typeface="Oswald"/>
              </a:rPr>
              <a:t>Rocket</a:t>
            </a:r>
            <a:endParaRPr sz="1333" kern="0">
              <a:solidFill>
                <a:srgbClr val="000000"/>
              </a:solidFill>
              <a:latin typeface="Oswald"/>
              <a:ea typeface="Oswald"/>
              <a:cs typeface="Oswald"/>
              <a:sym typeface="Oswald"/>
            </a:endParaRPr>
          </a:p>
        </p:txBody>
      </p:sp>
      <p:sp>
        <p:nvSpPr>
          <p:cNvPr id="44" name="Google Shape;196;p22">
            <a:extLst>
              <a:ext uri="{FF2B5EF4-FFF2-40B4-BE49-F238E27FC236}">
                <a16:creationId xmlns:a16="http://schemas.microsoft.com/office/drawing/2014/main" id="{4256D28F-B7FD-C24D-8F4E-DD2D64B90460}"/>
              </a:ext>
            </a:extLst>
          </p:cNvPr>
          <p:cNvSpPr/>
          <p:nvPr/>
        </p:nvSpPr>
        <p:spPr>
          <a:xfrm>
            <a:off x="7245876" y="1771583"/>
            <a:ext cx="1224800" cy="626800"/>
          </a:xfrm>
          <a:prstGeom prst="ellipse">
            <a:avLst/>
          </a:prstGeom>
          <a:solidFill>
            <a:srgbClr val="D9D2E9"/>
          </a:solidFill>
          <a:ln w="9525" cap="flat" cmpd="sng">
            <a:solidFill>
              <a:srgbClr val="1A1A1A"/>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333" kern="0">
                <a:solidFill>
                  <a:srgbClr val="000000"/>
                </a:solidFill>
                <a:latin typeface="Oswald"/>
                <a:ea typeface="Oswald"/>
                <a:cs typeface="Oswald"/>
                <a:sym typeface="Oswald"/>
              </a:rPr>
              <a:t>BOOM</a:t>
            </a:r>
            <a:endParaRPr sz="1333" kern="0">
              <a:solidFill>
                <a:srgbClr val="000000"/>
              </a:solidFill>
              <a:latin typeface="Oswald"/>
              <a:ea typeface="Oswald"/>
              <a:cs typeface="Oswald"/>
              <a:sym typeface="Oswald"/>
            </a:endParaRPr>
          </a:p>
        </p:txBody>
      </p:sp>
      <p:sp>
        <p:nvSpPr>
          <p:cNvPr id="45" name="Google Shape;197;p22">
            <a:extLst>
              <a:ext uri="{FF2B5EF4-FFF2-40B4-BE49-F238E27FC236}">
                <a16:creationId xmlns:a16="http://schemas.microsoft.com/office/drawing/2014/main" id="{277ADB90-5AD2-3247-8218-F4A4C1A3F386}"/>
              </a:ext>
            </a:extLst>
          </p:cNvPr>
          <p:cNvSpPr/>
          <p:nvPr/>
        </p:nvSpPr>
        <p:spPr>
          <a:xfrm>
            <a:off x="7529903" y="2682229"/>
            <a:ext cx="1468400" cy="362000"/>
          </a:xfrm>
          <a:prstGeom prst="rect">
            <a:avLst/>
          </a:prstGeom>
          <a:solidFill>
            <a:srgbClr val="000000"/>
          </a:solidFill>
          <a:ln>
            <a:noFill/>
          </a:ln>
        </p:spPr>
        <p:txBody>
          <a:bodyPr spcFirstLastPara="1" wrap="square" lIns="121900" tIns="121900" rIns="121900" bIns="121900" anchor="ctr" anchorCtr="0">
            <a:noAutofit/>
          </a:bodyPr>
          <a:lstStyle/>
          <a:p>
            <a:pPr algn="ctr" defTabSz="1219170">
              <a:buClr>
                <a:srgbClr val="000000"/>
              </a:buClr>
            </a:pPr>
            <a:r>
              <a:rPr lang="en" sz="1867" kern="0">
                <a:solidFill>
                  <a:srgbClr val="FFFFFF"/>
                </a:solidFill>
                <a:latin typeface="Oswald"/>
                <a:ea typeface="Oswald"/>
                <a:cs typeface="Oswald"/>
                <a:sym typeface="Oswald"/>
              </a:rPr>
              <a:t>rocketchip</a:t>
            </a:r>
            <a:endParaRPr sz="1867" kern="0">
              <a:solidFill>
                <a:srgbClr val="FFFFFF"/>
              </a:solidFill>
              <a:latin typeface="Oswald"/>
              <a:ea typeface="Oswald"/>
              <a:cs typeface="Oswald"/>
              <a:sym typeface="Oswald"/>
            </a:endParaRPr>
          </a:p>
        </p:txBody>
      </p:sp>
      <p:sp>
        <p:nvSpPr>
          <p:cNvPr id="46" name="Google Shape;198;p22">
            <a:extLst>
              <a:ext uri="{FF2B5EF4-FFF2-40B4-BE49-F238E27FC236}">
                <a16:creationId xmlns:a16="http://schemas.microsoft.com/office/drawing/2014/main" id="{322E675D-51E9-6B40-8D59-02821789092E}"/>
              </a:ext>
            </a:extLst>
          </p:cNvPr>
          <p:cNvSpPr/>
          <p:nvPr/>
        </p:nvSpPr>
        <p:spPr>
          <a:xfrm>
            <a:off x="9326937" y="2684291"/>
            <a:ext cx="1580000" cy="362000"/>
          </a:xfrm>
          <a:prstGeom prst="rect">
            <a:avLst/>
          </a:prstGeom>
          <a:solidFill>
            <a:srgbClr val="000000"/>
          </a:solidFill>
          <a:ln>
            <a:noFill/>
          </a:ln>
        </p:spPr>
        <p:txBody>
          <a:bodyPr spcFirstLastPara="1" wrap="square" lIns="121900" tIns="121900" rIns="121900" bIns="121900" anchor="ctr" anchorCtr="0">
            <a:noAutofit/>
          </a:bodyPr>
          <a:lstStyle/>
          <a:p>
            <a:pPr algn="ctr" defTabSz="1219170">
              <a:buClr>
                <a:srgbClr val="000000"/>
              </a:buClr>
            </a:pPr>
            <a:r>
              <a:rPr lang="en" sz="1867" kern="0">
                <a:solidFill>
                  <a:srgbClr val="FFFFFF"/>
                </a:solidFill>
                <a:latin typeface="Oswald"/>
                <a:ea typeface="Oswald"/>
                <a:cs typeface="Oswald"/>
                <a:sym typeface="Oswald"/>
              </a:rPr>
              <a:t>chisel-utils</a:t>
            </a:r>
            <a:endParaRPr sz="1867" kern="0">
              <a:solidFill>
                <a:srgbClr val="FFFFFF"/>
              </a:solidFill>
              <a:latin typeface="Oswald"/>
              <a:ea typeface="Oswald"/>
              <a:cs typeface="Oswald"/>
              <a:sym typeface="Oswald"/>
            </a:endParaRPr>
          </a:p>
        </p:txBody>
      </p:sp>
      <p:pic>
        <p:nvPicPr>
          <p:cNvPr id="47" name="Google Shape;199;p22">
            <a:extLst>
              <a:ext uri="{FF2B5EF4-FFF2-40B4-BE49-F238E27FC236}">
                <a16:creationId xmlns:a16="http://schemas.microsoft.com/office/drawing/2014/main" id="{214EE781-1FA1-BC43-A38E-217C44C4669A}"/>
              </a:ext>
            </a:extLst>
          </p:cNvPr>
          <p:cNvPicPr preferRelativeResize="0"/>
          <p:nvPr/>
        </p:nvPicPr>
        <p:blipFill>
          <a:blip r:embed="rId13">
            <a:alphaModFix/>
          </a:blip>
          <a:stretch>
            <a:fillRect/>
          </a:stretch>
        </p:blipFill>
        <p:spPr>
          <a:xfrm>
            <a:off x="8790124" y="5251179"/>
            <a:ext cx="1022152" cy="838171"/>
          </a:xfrm>
          <a:prstGeom prst="rect">
            <a:avLst/>
          </a:prstGeom>
          <a:noFill/>
          <a:ln>
            <a:noFill/>
          </a:ln>
        </p:spPr>
      </p:pic>
      <p:pic>
        <p:nvPicPr>
          <p:cNvPr id="48" name="Google Shape;200;p22">
            <a:extLst>
              <a:ext uri="{FF2B5EF4-FFF2-40B4-BE49-F238E27FC236}">
                <a16:creationId xmlns:a16="http://schemas.microsoft.com/office/drawing/2014/main" id="{9682C0AE-86A1-7B46-9284-42F97A085EE8}"/>
              </a:ext>
            </a:extLst>
          </p:cNvPr>
          <p:cNvPicPr preferRelativeResize="0"/>
          <p:nvPr/>
        </p:nvPicPr>
        <p:blipFill>
          <a:blip r:embed="rId14">
            <a:alphaModFix/>
          </a:blip>
          <a:stretch>
            <a:fillRect/>
          </a:stretch>
        </p:blipFill>
        <p:spPr>
          <a:xfrm>
            <a:off x="7477613" y="5256060"/>
            <a:ext cx="1011473" cy="828408"/>
          </a:xfrm>
          <a:prstGeom prst="rect">
            <a:avLst/>
          </a:prstGeom>
          <a:noFill/>
          <a:ln>
            <a:noFill/>
          </a:ln>
        </p:spPr>
      </p:pic>
      <p:pic>
        <p:nvPicPr>
          <p:cNvPr id="49" name="Google Shape;201;p22">
            <a:extLst>
              <a:ext uri="{FF2B5EF4-FFF2-40B4-BE49-F238E27FC236}">
                <a16:creationId xmlns:a16="http://schemas.microsoft.com/office/drawing/2014/main" id="{2843CB90-0E79-4747-BBE7-4756D10B3708}"/>
              </a:ext>
            </a:extLst>
          </p:cNvPr>
          <p:cNvPicPr preferRelativeResize="0"/>
          <p:nvPr/>
        </p:nvPicPr>
        <p:blipFill>
          <a:blip r:embed="rId15">
            <a:alphaModFix/>
          </a:blip>
          <a:stretch>
            <a:fillRect/>
          </a:stretch>
        </p:blipFill>
        <p:spPr>
          <a:xfrm>
            <a:off x="10048573" y="5225514"/>
            <a:ext cx="756193" cy="871031"/>
          </a:xfrm>
          <a:prstGeom prst="rect">
            <a:avLst/>
          </a:prstGeom>
          <a:noFill/>
          <a:ln>
            <a:noFill/>
          </a:ln>
        </p:spPr>
      </p:pic>
      <p:grpSp>
        <p:nvGrpSpPr>
          <p:cNvPr id="53" name="Google Shape;206;p22">
            <a:extLst>
              <a:ext uri="{FF2B5EF4-FFF2-40B4-BE49-F238E27FC236}">
                <a16:creationId xmlns:a16="http://schemas.microsoft.com/office/drawing/2014/main" id="{14C40295-018B-334C-8331-081F4634E655}"/>
              </a:ext>
            </a:extLst>
          </p:cNvPr>
          <p:cNvGrpSpPr/>
          <p:nvPr/>
        </p:nvGrpSpPr>
        <p:grpSpPr>
          <a:xfrm>
            <a:off x="7548933" y="3173387"/>
            <a:ext cx="3227200" cy="362000"/>
            <a:chOff x="5661700" y="2380040"/>
            <a:chExt cx="2420400" cy="271500"/>
          </a:xfrm>
        </p:grpSpPr>
        <p:sp>
          <p:nvSpPr>
            <p:cNvPr id="54" name="Google Shape;207;p22">
              <a:extLst>
                <a:ext uri="{FF2B5EF4-FFF2-40B4-BE49-F238E27FC236}">
                  <a16:creationId xmlns:a16="http://schemas.microsoft.com/office/drawing/2014/main" id="{A9A490C7-B975-5549-A8A2-8C96864A031D}"/>
                </a:ext>
              </a:extLst>
            </p:cNvPr>
            <p:cNvSpPr/>
            <p:nvPr/>
          </p:nvSpPr>
          <p:spPr>
            <a:xfrm>
              <a:off x="5661700" y="2380040"/>
              <a:ext cx="2420400" cy="271500"/>
            </a:xfrm>
            <a:prstGeom prst="roundRect">
              <a:avLst>
                <a:gd name="adj" fmla="val 37956"/>
              </a:avLst>
            </a:prstGeom>
            <a:solidFill>
              <a:srgbClr val="FFD966"/>
            </a:solidFill>
            <a:ln w="9525" cap="flat" cmpd="sng">
              <a:solidFill>
                <a:srgbClr val="1A1A1A"/>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pic>
          <p:nvPicPr>
            <p:cNvPr id="55" name="Google Shape;208;p22">
              <a:extLst>
                <a:ext uri="{FF2B5EF4-FFF2-40B4-BE49-F238E27FC236}">
                  <a16:creationId xmlns:a16="http://schemas.microsoft.com/office/drawing/2014/main" id="{06C54DC6-728E-1946-ADA1-FD555AE66C81}"/>
                </a:ext>
              </a:extLst>
            </p:cNvPr>
            <p:cNvPicPr preferRelativeResize="0"/>
            <p:nvPr/>
          </p:nvPicPr>
          <p:blipFill>
            <a:blip r:embed="rId16">
              <a:alphaModFix/>
            </a:blip>
            <a:stretch>
              <a:fillRect/>
            </a:stretch>
          </p:blipFill>
          <p:spPr>
            <a:xfrm>
              <a:off x="6056500" y="2409827"/>
              <a:ext cx="1617500" cy="215671"/>
            </a:xfrm>
            <a:prstGeom prst="rect">
              <a:avLst/>
            </a:prstGeom>
            <a:noFill/>
            <a:ln>
              <a:noFill/>
            </a:ln>
          </p:spPr>
        </p:pic>
      </p:grpSp>
      <p:sp>
        <p:nvSpPr>
          <p:cNvPr id="56" name="Google Shape;209;p22">
            <a:extLst>
              <a:ext uri="{FF2B5EF4-FFF2-40B4-BE49-F238E27FC236}">
                <a16:creationId xmlns:a16="http://schemas.microsoft.com/office/drawing/2014/main" id="{F848D774-25D6-B148-A920-39192B9382B0}"/>
              </a:ext>
            </a:extLst>
          </p:cNvPr>
          <p:cNvSpPr/>
          <p:nvPr/>
        </p:nvSpPr>
        <p:spPr>
          <a:xfrm>
            <a:off x="7548933" y="4132033"/>
            <a:ext cx="3227200" cy="871200"/>
          </a:xfrm>
          <a:prstGeom prst="roundRect">
            <a:avLst>
              <a:gd name="adj" fmla="val 16667"/>
            </a:avLst>
          </a:prstGeom>
          <a:solidFill>
            <a:srgbClr val="93C47D"/>
          </a:solidFill>
          <a:ln w="9525" cap="flat" cmpd="sng">
            <a:solidFill>
              <a:srgbClr val="1A1A1A"/>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4000" b="1" kern="0" dirty="0">
                <a:solidFill>
                  <a:srgbClr val="000000"/>
                </a:solidFill>
                <a:latin typeface="Oswald"/>
                <a:ea typeface="Oswald"/>
                <a:cs typeface="Oswald"/>
                <a:sym typeface="Oswald"/>
              </a:rPr>
              <a:t>FIRRTL</a:t>
            </a:r>
            <a:endParaRPr sz="4000" b="1" kern="0" dirty="0">
              <a:solidFill>
                <a:srgbClr val="000000"/>
              </a:solidFill>
              <a:latin typeface="Oswald"/>
              <a:ea typeface="Oswald"/>
              <a:cs typeface="Oswald"/>
              <a:sym typeface="Oswald"/>
            </a:endParaRPr>
          </a:p>
        </p:txBody>
      </p:sp>
      <p:sp>
        <p:nvSpPr>
          <p:cNvPr id="57" name="Google Shape;210;p22">
            <a:extLst>
              <a:ext uri="{FF2B5EF4-FFF2-40B4-BE49-F238E27FC236}">
                <a16:creationId xmlns:a16="http://schemas.microsoft.com/office/drawing/2014/main" id="{F3A1C094-4C4B-4644-BF7B-1516D9F79995}"/>
              </a:ext>
            </a:extLst>
          </p:cNvPr>
          <p:cNvSpPr/>
          <p:nvPr/>
        </p:nvSpPr>
        <p:spPr>
          <a:xfrm>
            <a:off x="7548933" y="3681387"/>
            <a:ext cx="3227200" cy="362000"/>
          </a:xfrm>
          <a:prstGeom prst="roundRect">
            <a:avLst>
              <a:gd name="adj" fmla="val 37956"/>
            </a:avLst>
          </a:prstGeom>
          <a:solidFill>
            <a:srgbClr val="F9CB9C"/>
          </a:solidFill>
          <a:ln w="9525" cap="flat" cmpd="sng">
            <a:solidFill>
              <a:srgbClr val="1A1A1A"/>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867" b="1" kern="0">
                <a:solidFill>
                  <a:srgbClr val="000000"/>
                </a:solidFill>
                <a:latin typeface="Oswald"/>
                <a:ea typeface="Oswald"/>
                <a:cs typeface="Oswald"/>
                <a:sym typeface="Oswald"/>
              </a:rPr>
              <a:t>Chisel Frontend</a:t>
            </a:r>
            <a:endParaRPr sz="1867" b="1" kern="0">
              <a:solidFill>
                <a:srgbClr val="000000"/>
              </a:solidFill>
              <a:latin typeface="Oswald"/>
              <a:ea typeface="Oswald"/>
              <a:cs typeface="Oswald"/>
              <a:sym typeface="Oswald"/>
            </a:endParaRPr>
          </a:p>
        </p:txBody>
      </p:sp>
      <p:pic>
        <p:nvPicPr>
          <p:cNvPr id="2050" name="Picture 2">
            <a:extLst>
              <a:ext uri="{FF2B5EF4-FFF2-40B4-BE49-F238E27FC236}">
                <a16:creationId xmlns:a16="http://schemas.microsoft.com/office/drawing/2014/main" id="{6C7FF9E3-D7B6-7A43-AF5A-DB98A58D571C}"/>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7388297" y="5633193"/>
            <a:ext cx="1152000" cy="921600"/>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57">
            <a:extLst>
              <a:ext uri="{FF2B5EF4-FFF2-40B4-BE49-F238E27FC236}">
                <a16:creationId xmlns:a16="http://schemas.microsoft.com/office/drawing/2014/main" id="{E67E337A-6210-3C48-BFEC-F29A6B14B003}"/>
              </a:ext>
            </a:extLst>
          </p:cNvPr>
          <p:cNvPicPr>
            <a:picLocks noChangeAspect="1"/>
          </p:cNvPicPr>
          <p:nvPr/>
        </p:nvPicPr>
        <p:blipFill>
          <a:blip r:embed="rId18"/>
          <a:stretch>
            <a:fillRect/>
          </a:stretch>
        </p:blipFill>
        <p:spPr>
          <a:xfrm>
            <a:off x="10042335" y="5784485"/>
            <a:ext cx="1438800" cy="479600"/>
          </a:xfrm>
          <a:prstGeom prst="rect">
            <a:avLst/>
          </a:prstGeom>
        </p:spPr>
      </p:pic>
      <p:pic>
        <p:nvPicPr>
          <p:cNvPr id="2052" name="Picture 4">
            <a:extLst>
              <a:ext uri="{FF2B5EF4-FFF2-40B4-BE49-F238E27FC236}">
                <a16:creationId xmlns:a16="http://schemas.microsoft.com/office/drawing/2014/main" id="{5748EC85-4EAD-5749-8687-32E2277CE0BE}"/>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8748508" y="5784485"/>
            <a:ext cx="1136549" cy="674000"/>
          </a:xfrm>
          <a:prstGeom prst="rect">
            <a:avLst/>
          </a:prstGeom>
          <a:noFill/>
          <a:extLst>
            <a:ext uri="{909E8E84-426E-40DD-AFC4-6F175D3DCCD1}">
              <a14:hiddenFill xmlns:a14="http://schemas.microsoft.com/office/drawing/2010/main">
                <a:solidFill>
                  <a:srgbClr val="FFFFFF"/>
                </a:solidFill>
              </a14:hiddenFill>
            </a:ext>
          </a:extLst>
        </p:spPr>
      </p:pic>
      <p:pic>
        <p:nvPicPr>
          <p:cNvPr id="62" name="Graphic 61" descr="Solar system with solid fill">
            <a:extLst>
              <a:ext uri="{FF2B5EF4-FFF2-40B4-BE49-F238E27FC236}">
                <a16:creationId xmlns:a16="http://schemas.microsoft.com/office/drawing/2014/main" id="{A4BB0BDA-0DAE-21F1-C5EA-C88D67B4897F}"/>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10936583" y="4118260"/>
            <a:ext cx="914400" cy="914400"/>
          </a:xfrm>
          <a:prstGeom prst="rect">
            <a:avLst/>
          </a:prstGeom>
        </p:spPr>
      </p:pic>
      <p:sp>
        <p:nvSpPr>
          <p:cNvPr id="3" name="TextBox 2">
            <a:extLst>
              <a:ext uri="{FF2B5EF4-FFF2-40B4-BE49-F238E27FC236}">
                <a16:creationId xmlns:a16="http://schemas.microsoft.com/office/drawing/2014/main" id="{913D6389-0D2C-7E1B-3671-063CDE94CFFA}"/>
              </a:ext>
            </a:extLst>
          </p:cNvPr>
          <p:cNvSpPr txBox="1"/>
          <p:nvPr/>
        </p:nvSpPr>
        <p:spPr>
          <a:xfrm>
            <a:off x="10761735" y="3624033"/>
            <a:ext cx="1531188" cy="646331"/>
          </a:xfrm>
          <a:prstGeom prst="rect">
            <a:avLst/>
          </a:prstGeom>
          <a:noFill/>
        </p:spPr>
        <p:txBody>
          <a:bodyPr wrap="none" rtlCol="0">
            <a:spAutoFit/>
          </a:bodyPr>
          <a:lstStyle/>
          <a:p>
            <a:r>
              <a:rPr lang="en-US" b="1" dirty="0"/>
              <a:t>Metadata /</a:t>
            </a:r>
          </a:p>
          <a:p>
            <a:r>
              <a:rPr lang="en-US" b="1" dirty="0"/>
              <a:t>Annotations</a:t>
            </a:r>
          </a:p>
        </p:txBody>
      </p:sp>
      <p:pic>
        <p:nvPicPr>
          <p:cNvPr id="4098" name="Picture 2">
            <a:extLst>
              <a:ext uri="{FF2B5EF4-FFF2-40B4-BE49-F238E27FC236}">
                <a16:creationId xmlns:a16="http://schemas.microsoft.com/office/drawing/2014/main" id="{5E6A7422-297B-FDD0-4416-25819DC4F1F7}"/>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4840333" y="3537590"/>
            <a:ext cx="1125337" cy="1253947"/>
          </a:xfrm>
          <a:prstGeom prst="rect">
            <a:avLst/>
          </a:prstGeom>
          <a:noFill/>
          <a:extLst>
            <a:ext uri="{909E8E84-426E-40DD-AFC4-6F175D3DCCD1}">
              <a14:hiddenFill xmlns:a14="http://schemas.microsoft.com/office/drawing/2010/main">
                <a:solidFill>
                  <a:srgbClr val="FFFFFF"/>
                </a:solidFill>
              </a14:hiddenFill>
            </a:ext>
          </a:extLst>
        </p:spPr>
      </p:pic>
      <p:sp>
        <p:nvSpPr>
          <p:cNvPr id="63" name="TextBox 62">
            <a:extLst>
              <a:ext uri="{FF2B5EF4-FFF2-40B4-BE49-F238E27FC236}">
                <a16:creationId xmlns:a16="http://schemas.microsoft.com/office/drawing/2014/main" id="{726EAB93-A8BB-A118-B2C4-9B05EAB535EE}"/>
              </a:ext>
            </a:extLst>
          </p:cNvPr>
          <p:cNvSpPr txBox="1"/>
          <p:nvPr/>
        </p:nvSpPr>
        <p:spPr>
          <a:xfrm>
            <a:off x="5914995" y="3446315"/>
            <a:ext cx="1685078" cy="646331"/>
          </a:xfrm>
          <a:prstGeom prst="rect">
            <a:avLst/>
          </a:prstGeom>
          <a:noFill/>
        </p:spPr>
        <p:txBody>
          <a:bodyPr wrap="none" rtlCol="0">
            <a:spAutoFit/>
          </a:bodyPr>
          <a:lstStyle/>
          <a:p>
            <a:pPr algn="ctr"/>
            <a:r>
              <a:rPr lang="en-US" b="1" dirty="0"/>
              <a:t>Shared</a:t>
            </a:r>
          </a:p>
          <a:p>
            <a:pPr algn="ctr"/>
            <a:r>
              <a:rPr lang="en-US" b="1" dirty="0"/>
              <a:t>Infrastructure</a:t>
            </a:r>
          </a:p>
        </p:txBody>
      </p:sp>
      <p:pic>
        <p:nvPicPr>
          <p:cNvPr id="64" name="Picture 2" descr="Man holding globe">
            <a:extLst>
              <a:ext uri="{FF2B5EF4-FFF2-40B4-BE49-F238E27FC236}">
                <a16:creationId xmlns:a16="http://schemas.microsoft.com/office/drawing/2014/main" id="{D829F00D-6E03-BABB-1863-1DCDA14B205D}"/>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6352557" y="4095987"/>
            <a:ext cx="725221" cy="1204686"/>
          </a:xfrm>
          <a:prstGeom prst="rect">
            <a:avLst/>
          </a:prstGeom>
          <a:noFill/>
          <a:extLst>
            <a:ext uri="{909E8E84-426E-40DD-AFC4-6F175D3DCCD1}">
              <a14:hiddenFill xmlns:a14="http://schemas.microsoft.com/office/drawing/2010/main">
                <a:solidFill>
                  <a:srgbClr val="FFFFFF"/>
                </a:solidFill>
              </a14:hiddenFill>
            </a:ext>
          </a:extLst>
        </p:spPr>
      </p:pic>
      <p:sp>
        <p:nvSpPr>
          <p:cNvPr id="65" name="TextBox 64">
            <a:extLst>
              <a:ext uri="{FF2B5EF4-FFF2-40B4-BE49-F238E27FC236}">
                <a16:creationId xmlns:a16="http://schemas.microsoft.com/office/drawing/2014/main" id="{7A688CFC-2845-4D3D-23DE-9AC82C1227BC}"/>
              </a:ext>
            </a:extLst>
          </p:cNvPr>
          <p:cNvSpPr txBox="1"/>
          <p:nvPr/>
        </p:nvSpPr>
        <p:spPr>
          <a:xfrm>
            <a:off x="5918637" y="3446196"/>
            <a:ext cx="1685077" cy="646331"/>
          </a:xfrm>
          <a:prstGeom prst="rect">
            <a:avLst/>
          </a:prstGeom>
          <a:noFill/>
        </p:spPr>
        <p:txBody>
          <a:bodyPr wrap="none" rtlCol="0">
            <a:spAutoFit/>
          </a:bodyPr>
          <a:lstStyle/>
          <a:p>
            <a:pPr algn="ctr"/>
            <a:r>
              <a:rPr lang="en-US" b="1" dirty="0"/>
              <a:t>Custom</a:t>
            </a:r>
          </a:p>
          <a:p>
            <a:pPr algn="ctr"/>
            <a:r>
              <a:rPr lang="en-US" b="1" dirty="0"/>
              <a:t>Infrastructure</a:t>
            </a:r>
          </a:p>
        </p:txBody>
      </p:sp>
      <p:sp>
        <p:nvSpPr>
          <p:cNvPr id="66" name="Google Shape;209;p22">
            <a:extLst>
              <a:ext uri="{FF2B5EF4-FFF2-40B4-BE49-F238E27FC236}">
                <a16:creationId xmlns:a16="http://schemas.microsoft.com/office/drawing/2014/main" id="{1FAD7F11-A53F-F634-4CFE-A16FB2FC1086}"/>
              </a:ext>
            </a:extLst>
          </p:cNvPr>
          <p:cNvSpPr/>
          <p:nvPr/>
        </p:nvSpPr>
        <p:spPr>
          <a:xfrm>
            <a:off x="7548933" y="4131914"/>
            <a:ext cx="3227200" cy="871200"/>
          </a:xfrm>
          <a:prstGeom prst="roundRect">
            <a:avLst>
              <a:gd name="adj" fmla="val 16667"/>
            </a:avLst>
          </a:prstGeom>
          <a:solidFill>
            <a:schemeClr val="bg1">
              <a:lumMod val="75000"/>
            </a:schemeClr>
          </a:solidFill>
          <a:ln w="9525" cap="flat" cmpd="sng">
            <a:solidFill>
              <a:srgbClr val="1A1A1A"/>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4000" b="1" kern="0" dirty="0">
                <a:solidFill>
                  <a:srgbClr val="000000"/>
                </a:solidFill>
                <a:latin typeface="Oswald"/>
                <a:ea typeface="Oswald"/>
                <a:cs typeface="Oswald"/>
                <a:sym typeface="Oswald"/>
              </a:rPr>
              <a:t>CIRCT</a:t>
            </a:r>
            <a:endParaRPr sz="4000" b="1" kern="0" dirty="0">
              <a:solidFill>
                <a:srgbClr val="000000"/>
              </a:solidFill>
              <a:latin typeface="Oswald"/>
              <a:ea typeface="Oswald"/>
              <a:cs typeface="Oswald"/>
              <a:sym typeface="Oswald"/>
            </a:endParaRPr>
          </a:p>
        </p:txBody>
      </p:sp>
      <p:pic>
        <p:nvPicPr>
          <p:cNvPr id="4100" name="Picture 4">
            <a:extLst>
              <a:ext uri="{FF2B5EF4-FFF2-40B4-BE49-F238E27FC236}">
                <a16:creationId xmlns:a16="http://schemas.microsoft.com/office/drawing/2014/main" id="{213C9F87-442A-BD1B-A38D-78110FA6F419}"/>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10964867" y="4285342"/>
            <a:ext cx="698527" cy="696110"/>
          </a:xfrm>
          <a:prstGeom prst="rect">
            <a:avLst/>
          </a:prstGeom>
          <a:noFill/>
          <a:extLst>
            <a:ext uri="{909E8E84-426E-40DD-AFC4-6F175D3DCCD1}">
              <a14:hiddenFill xmlns:a14="http://schemas.microsoft.com/office/drawing/2010/main">
                <a:solidFill>
                  <a:srgbClr val="FFFFFF"/>
                </a:solidFill>
              </a14:hiddenFill>
            </a:ext>
          </a:extLst>
        </p:spPr>
      </p:pic>
      <p:sp>
        <p:nvSpPr>
          <p:cNvPr id="68" name="TextBox 67">
            <a:extLst>
              <a:ext uri="{FF2B5EF4-FFF2-40B4-BE49-F238E27FC236}">
                <a16:creationId xmlns:a16="http://schemas.microsoft.com/office/drawing/2014/main" id="{F78C5A46-2EAD-E755-50EE-1EF510EC94AD}"/>
              </a:ext>
            </a:extLst>
          </p:cNvPr>
          <p:cNvSpPr txBox="1"/>
          <p:nvPr/>
        </p:nvSpPr>
        <p:spPr>
          <a:xfrm>
            <a:off x="10860205" y="3639228"/>
            <a:ext cx="1069524" cy="646331"/>
          </a:xfrm>
          <a:prstGeom prst="rect">
            <a:avLst/>
          </a:prstGeom>
          <a:noFill/>
        </p:spPr>
        <p:txBody>
          <a:bodyPr wrap="none" rtlCol="0">
            <a:spAutoFit/>
          </a:bodyPr>
          <a:lstStyle/>
          <a:p>
            <a:r>
              <a:rPr lang="en-US" b="1" dirty="0"/>
              <a:t>Multiple</a:t>
            </a:r>
          </a:p>
          <a:p>
            <a:r>
              <a:rPr lang="en-US" b="1" dirty="0"/>
              <a:t>Dialects</a:t>
            </a:r>
          </a:p>
        </p:txBody>
      </p:sp>
    </p:spTree>
    <p:extLst>
      <p:ext uri="{BB962C8B-B14F-4D97-AF65-F5344CB8AC3E}">
        <p14:creationId xmlns:p14="http://schemas.microsoft.com/office/powerpoint/2010/main" val="1137063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animEffect transition="in" filter="dissolve">
                                      <p:cBhvr>
                                        <p:cTn id="7" dur="1000"/>
                                        <p:tgtEl>
                                          <p:spTgt spid="4098"/>
                                        </p:tgtEl>
                                      </p:cBhvr>
                                    </p:animEffect>
                                  </p:childTnLst>
                                </p:cTn>
                              </p:par>
                            </p:childTnLst>
                          </p:cTn>
                        </p:par>
                      </p:childTnLst>
                    </p:cTn>
                  </p:par>
                  <p:par>
                    <p:cTn id="8" fill="hold">
                      <p:stCondLst>
                        <p:cond delay="indefinite"/>
                      </p:stCondLst>
                      <p:childTnLst>
                        <p:par>
                          <p:cTn id="9" fill="hold">
                            <p:stCondLst>
                              <p:cond delay="0"/>
                            </p:stCondLst>
                            <p:childTnLst>
                              <p:par>
                                <p:cTn id="10" presetID="0" presetClass="path" presetSubtype="0" accel="50000" decel="50000" fill="hold" nodeType="clickEffect">
                                  <p:stCondLst>
                                    <p:cond delay="0"/>
                                  </p:stCondLst>
                                  <p:childTnLst>
                                    <p:animMotion origin="layout" path="M 1.04167E-6 4.07407E-6 L 0.10898 0.05625 " pathEditMode="relative" rAng="0" ptsTypes="AA">
                                      <p:cBhvr>
                                        <p:cTn id="11" dur="1000" fill="hold"/>
                                        <p:tgtEl>
                                          <p:spTgt spid="4098"/>
                                        </p:tgtEl>
                                        <p:attrNameLst>
                                          <p:attrName>ppt_x</p:attrName>
                                          <p:attrName>ppt_y</p:attrName>
                                        </p:attrNameLst>
                                      </p:cBhvr>
                                      <p:rCtr x="5443" y="2801"/>
                                    </p:animMotion>
                                  </p:childTnLst>
                                </p:cTn>
                              </p:par>
                              <p:par>
                                <p:cTn id="12" presetID="9" presetClass="exit" presetSubtype="0" fill="hold" nodeType="withEffect">
                                  <p:stCondLst>
                                    <p:cond delay="0"/>
                                  </p:stCondLst>
                                  <p:childTnLst>
                                    <p:animEffect transition="out" filter="dissolve">
                                      <p:cBhvr>
                                        <p:cTn id="13" dur="1000"/>
                                        <p:tgtEl>
                                          <p:spTgt spid="64"/>
                                        </p:tgtEl>
                                      </p:cBhvr>
                                    </p:animEffect>
                                    <p:set>
                                      <p:cBhvr>
                                        <p:cTn id="14" dur="1" fill="hold">
                                          <p:stCondLst>
                                            <p:cond delay="999"/>
                                          </p:stCondLst>
                                        </p:cTn>
                                        <p:tgtEl>
                                          <p:spTgt spid="64"/>
                                        </p:tgtEl>
                                        <p:attrNameLst>
                                          <p:attrName>style.visibility</p:attrName>
                                        </p:attrNameLst>
                                      </p:cBhvr>
                                      <p:to>
                                        <p:strVal val="hidden"/>
                                      </p:to>
                                    </p:set>
                                  </p:childTnLst>
                                </p:cTn>
                              </p:par>
                              <p:par>
                                <p:cTn id="15" presetID="9" presetClass="exit" presetSubtype="0" fill="hold" grpId="1" nodeType="withEffect">
                                  <p:stCondLst>
                                    <p:cond delay="0"/>
                                  </p:stCondLst>
                                  <p:childTnLst>
                                    <p:animEffect transition="out" filter="dissolve">
                                      <p:cBhvr>
                                        <p:cTn id="16" dur="1000"/>
                                        <p:tgtEl>
                                          <p:spTgt spid="65"/>
                                        </p:tgtEl>
                                      </p:cBhvr>
                                    </p:animEffect>
                                    <p:set>
                                      <p:cBhvr>
                                        <p:cTn id="17" dur="1" fill="hold">
                                          <p:stCondLst>
                                            <p:cond delay="999"/>
                                          </p:stCondLst>
                                        </p:cTn>
                                        <p:tgtEl>
                                          <p:spTgt spid="65"/>
                                        </p:tgtEl>
                                        <p:attrNameLst>
                                          <p:attrName>style.visibility</p:attrName>
                                        </p:attrNameLst>
                                      </p:cBhvr>
                                      <p:to>
                                        <p:strVal val="hidden"/>
                                      </p:to>
                                    </p:set>
                                  </p:childTnLst>
                                </p:cTn>
                              </p:par>
                              <p:par>
                                <p:cTn id="18" presetID="9" presetClass="entr" presetSubtype="0" fill="hold" grpId="0" nodeType="withEffect">
                                  <p:stCondLst>
                                    <p:cond delay="0"/>
                                  </p:stCondLst>
                                  <p:childTnLst>
                                    <p:set>
                                      <p:cBhvr>
                                        <p:cTn id="19" dur="1" fill="hold">
                                          <p:stCondLst>
                                            <p:cond delay="0"/>
                                          </p:stCondLst>
                                        </p:cTn>
                                        <p:tgtEl>
                                          <p:spTgt spid="63"/>
                                        </p:tgtEl>
                                        <p:attrNameLst>
                                          <p:attrName>style.visibility</p:attrName>
                                        </p:attrNameLst>
                                      </p:cBhvr>
                                      <p:to>
                                        <p:strVal val="visible"/>
                                      </p:to>
                                    </p:set>
                                    <p:animEffect transition="in" filter="dissolve">
                                      <p:cBhvr>
                                        <p:cTn id="20" dur="1000"/>
                                        <p:tgtEl>
                                          <p:spTgt spid="63"/>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9" presetClass="exit" presetSubtype="0" fill="hold" grpId="0" nodeType="clickEffect">
                                  <p:stCondLst>
                                    <p:cond delay="0"/>
                                  </p:stCondLst>
                                  <p:childTnLst>
                                    <p:animEffect transition="out" filter="dissolve">
                                      <p:cBhvr>
                                        <p:cTn id="28" dur="1000"/>
                                        <p:tgtEl>
                                          <p:spTgt spid="3"/>
                                        </p:tgtEl>
                                      </p:cBhvr>
                                    </p:animEffect>
                                    <p:set>
                                      <p:cBhvr>
                                        <p:cTn id="29" dur="1" fill="hold">
                                          <p:stCondLst>
                                            <p:cond delay="999"/>
                                          </p:stCondLst>
                                        </p:cTn>
                                        <p:tgtEl>
                                          <p:spTgt spid="3"/>
                                        </p:tgtEl>
                                        <p:attrNameLst>
                                          <p:attrName>style.visibility</p:attrName>
                                        </p:attrNameLst>
                                      </p:cBhvr>
                                      <p:to>
                                        <p:strVal val="hidden"/>
                                      </p:to>
                                    </p:set>
                                  </p:childTnLst>
                                </p:cTn>
                              </p:par>
                              <p:par>
                                <p:cTn id="30" presetID="9" presetClass="exit" presetSubtype="0" fill="hold" nodeType="withEffect">
                                  <p:stCondLst>
                                    <p:cond delay="0"/>
                                  </p:stCondLst>
                                  <p:childTnLst>
                                    <p:animEffect transition="out" filter="dissolve">
                                      <p:cBhvr>
                                        <p:cTn id="31" dur="1000"/>
                                        <p:tgtEl>
                                          <p:spTgt spid="62"/>
                                        </p:tgtEl>
                                      </p:cBhvr>
                                    </p:animEffect>
                                    <p:set>
                                      <p:cBhvr>
                                        <p:cTn id="32" dur="1" fill="hold">
                                          <p:stCondLst>
                                            <p:cond delay="999"/>
                                          </p:stCondLst>
                                        </p:cTn>
                                        <p:tgtEl>
                                          <p:spTgt spid="62"/>
                                        </p:tgtEl>
                                        <p:attrNameLst>
                                          <p:attrName>style.visibility</p:attrName>
                                        </p:attrNameLst>
                                      </p:cBhvr>
                                      <p:to>
                                        <p:strVal val="hidden"/>
                                      </p:to>
                                    </p:set>
                                  </p:childTnLst>
                                </p:cTn>
                              </p:par>
                              <p:par>
                                <p:cTn id="33" presetID="9" presetClass="entr" presetSubtype="0" fill="hold" nodeType="withEffect">
                                  <p:stCondLst>
                                    <p:cond delay="0"/>
                                  </p:stCondLst>
                                  <p:childTnLst>
                                    <p:set>
                                      <p:cBhvr>
                                        <p:cTn id="34" dur="1" fill="hold">
                                          <p:stCondLst>
                                            <p:cond delay="0"/>
                                          </p:stCondLst>
                                        </p:cTn>
                                        <p:tgtEl>
                                          <p:spTgt spid="4100"/>
                                        </p:tgtEl>
                                        <p:attrNameLst>
                                          <p:attrName>style.visibility</p:attrName>
                                        </p:attrNameLst>
                                      </p:cBhvr>
                                      <p:to>
                                        <p:strVal val="visible"/>
                                      </p:to>
                                    </p:set>
                                    <p:animEffect transition="in" filter="dissolve">
                                      <p:cBhvr>
                                        <p:cTn id="35" dur="1000"/>
                                        <p:tgtEl>
                                          <p:spTgt spid="4100"/>
                                        </p:tgtEl>
                                      </p:cBhvr>
                                    </p:animEffect>
                                  </p:childTnLst>
                                </p:cTn>
                              </p:par>
                              <p:par>
                                <p:cTn id="36" presetID="9" presetClass="entr" presetSubtype="0" fill="hold" grpId="0" nodeType="withEffect">
                                  <p:stCondLst>
                                    <p:cond delay="0"/>
                                  </p:stCondLst>
                                  <p:childTnLst>
                                    <p:set>
                                      <p:cBhvr>
                                        <p:cTn id="37" dur="1" fill="hold">
                                          <p:stCondLst>
                                            <p:cond delay="0"/>
                                          </p:stCondLst>
                                        </p:cTn>
                                        <p:tgtEl>
                                          <p:spTgt spid="68"/>
                                        </p:tgtEl>
                                        <p:attrNameLst>
                                          <p:attrName>style.visibility</p:attrName>
                                        </p:attrNameLst>
                                      </p:cBhvr>
                                      <p:to>
                                        <p:strVal val="visible"/>
                                      </p:to>
                                    </p:set>
                                    <p:animEffect transition="in" filter="dissolve">
                                      <p:cBhvr>
                                        <p:cTn id="38" dur="10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3" grpId="0"/>
      <p:bldP spid="65" grpId="1"/>
      <p:bldP spid="66" grpId="0" animBg="1"/>
      <p:bldP spid="68"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6A1235-550B-71C2-0365-9916784FE39E}"/>
              </a:ext>
            </a:extLst>
          </p:cNvPr>
          <p:cNvSpPr>
            <a:spLocks noGrp="1"/>
          </p:cNvSpPr>
          <p:nvPr>
            <p:ph type="title"/>
          </p:nvPr>
        </p:nvSpPr>
        <p:spPr/>
        <p:txBody>
          <a:bodyPr/>
          <a:lstStyle/>
          <a:p>
            <a:r>
              <a:rPr lang="en-US" dirty="0"/>
              <a:t>What is MLIR?</a:t>
            </a:r>
          </a:p>
        </p:txBody>
      </p:sp>
      <p:sp>
        <p:nvSpPr>
          <p:cNvPr id="3" name="Content Placeholder 2">
            <a:extLst>
              <a:ext uri="{FF2B5EF4-FFF2-40B4-BE49-F238E27FC236}">
                <a16:creationId xmlns:a16="http://schemas.microsoft.com/office/drawing/2014/main" id="{373A611C-A505-DC62-22F6-873D0997F320}"/>
              </a:ext>
            </a:extLst>
          </p:cNvPr>
          <p:cNvSpPr>
            <a:spLocks noGrp="1"/>
          </p:cNvSpPr>
          <p:nvPr>
            <p:ph sz="quarter" idx="10"/>
          </p:nvPr>
        </p:nvSpPr>
        <p:spPr/>
        <p:txBody>
          <a:bodyPr/>
          <a:lstStyle/>
          <a:p>
            <a:pPr fontAlgn="base"/>
            <a:r>
              <a:rPr lang="en-US" i="1" dirty="0"/>
              <a:t>“Multi-Level</a:t>
            </a:r>
            <a:r>
              <a:rPr lang="en-US" dirty="0"/>
              <a:t> IR”</a:t>
            </a:r>
            <a:endParaRPr lang="en-US" i="1" dirty="0"/>
          </a:p>
          <a:p>
            <a:pPr fontAlgn="base"/>
            <a:r>
              <a:rPr lang="en-US" dirty="0"/>
              <a:t>A generalization of LLVM</a:t>
            </a:r>
          </a:p>
          <a:p>
            <a:pPr lvl="1" fontAlgn="base"/>
            <a:r>
              <a:rPr lang="en-US" dirty="0"/>
              <a:t>Part of the LLVM project</a:t>
            </a:r>
          </a:p>
          <a:p>
            <a:pPr fontAlgn="base"/>
            <a:r>
              <a:rPr lang="en-US" dirty="0"/>
              <a:t>Infrastructure for building new compilers</a:t>
            </a:r>
          </a:p>
          <a:p>
            <a:pPr fontAlgn="base"/>
            <a:r>
              <a:rPr lang="en-US" dirty="0"/>
              <a:t>Suitable for building new IRs</a:t>
            </a:r>
            <a:endParaRPr lang="en-US" i="1" dirty="0"/>
          </a:p>
          <a:p>
            <a:pPr fontAlgn="base"/>
            <a:r>
              <a:rPr lang="en-US" dirty="0"/>
              <a:t>Can handle </a:t>
            </a:r>
            <a:r>
              <a:rPr lang="en-US" i="1" dirty="0"/>
              <a:t>multiple </a:t>
            </a:r>
            <a:r>
              <a:rPr lang="en-US" dirty="0"/>
              <a:t>IRs at once</a:t>
            </a:r>
          </a:p>
          <a:p>
            <a:pPr fontAlgn="base"/>
            <a:r>
              <a:rPr lang="en-US" dirty="0"/>
              <a:t>Written in C++</a:t>
            </a:r>
            <a:endParaRPr lang="en-US" i="1" dirty="0"/>
          </a:p>
          <a:p>
            <a:pPr fontAlgn="base"/>
            <a:r>
              <a:rPr lang="en-US" dirty="0"/>
              <a:t>Extremely performant</a:t>
            </a:r>
          </a:p>
          <a:p>
            <a:endParaRPr lang="en-US" dirty="0"/>
          </a:p>
        </p:txBody>
      </p:sp>
      <p:sp>
        <p:nvSpPr>
          <p:cNvPr id="4" name="Date Placeholder 3">
            <a:extLst>
              <a:ext uri="{FF2B5EF4-FFF2-40B4-BE49-F238E27FC236}">
                <a16:creationId xmlns:a16="http://schemas.microsoft.com/office/drawing/2014/main" id="{883B5BE3-DC3B-6215-CCEB-09C9DC7BD16B}"/>
              </a:ext>
            </a:extLst>
          </p:cNvPr>
          <p:cNvSpPr>
            <a:spLocks noGrp="1"/>
          </p:cNvSpPr>
          <p:nvPr>
            <p:ph type="dt" sz="half" idx="2"/>
          </p:nvPr>
        </p:nvSpPr>
        <p:spPr/>
        <p:txBody>
          <a:bodyPr/>
          <a:lstStyle/>
          <a:p>
            <a:fld id="{7C318FAD-E245-CB44-8789-84AF86E715AD}" type="datetime1">
              <a:rPr lang="en-US" smtClean="0"/>
              <a:pPr/>
              <a:t>4/19/22</a:t>
            </a:fld>
            <a:endParaRPr lang="en-US" dirty="0"/>
          </a:p>
        </p:txBody>
      </p:sp>
      <p:sp>
        <p:nvSpPr>
          <p:cNvPr id="5" name="Footer Placeholder 4">
            <a:extLst>
              <a:ext uri="{FF2B5EF4-FFF2-40B4-BE49-F238E27FC236}">
                <a16:creationId xmlns:a16="http://schemas.microsoft.com/office/drawing/2014/main" id="{9BDC7B26-79D5-7FFF-91E1-1264E459D240}"/>
              </a:ext>
            </a:extLst>
          </p:cNvPr>
          <p:cNvSpPr>
            <a:spLocks noGrp="1"/>
          </p:cNvSpPr>
          <p:nvPr>
            <p:ph type="ftr" sz="quarter" idx="3"/>
          </p:nvPr>
        </p:nvSpPr>
        <p:spPr/>
        <p:txBody>
          <a:bodyPr/>
          <a:lstStyle/>
          <a:p>
            <a:endParaRPr lang="en-US" dirty="0"/>
          </a:p>
        </p:txBody>
      </p:sp>
      <p:sp>
        <p:nvSpPr>
          <p:cNvPr id="6" name="Slide Number Placeholder 5">
            <a:extLst>
              <a:ext uri="{FF2B5EF4-FFF2-40B4-BE49-F238E27FC236}">
                <a16:creationId xmlns:a16="http://schemas.microsoft.com/office/drawing/2014/main" id="{B6CE8B14-A1EC-88C7-86F0-820346DA4B03}"/>
              </a:ext>
            </a:extLst>
          </p:cNvPr>
          <p:cNvSpPr>
            <a:spLocks noGrp="1"/>
          </p:cNvSpPr>
          <p:nvPr>
            <p:ph type="sldNum" sz="quarter" idx="4"/>
          </p:nvPr>
        </p:nvSpPr>
        <p:spPr/>
        <p:txBody>
          <a:bodyPr/>
          <a:lstStyle/>
          <a:p>
            <a:fld id="{3C7A2F6F-4F64-7749-92C0-96B58F4FF395}" type="slidenum">
              <a:rPr lang="en-US" smtClean="0"/>
              <a:pPr/>
              <a:t>28</a:t>
            </a:fld>
            <a:endParaRPr lang="en-US" dirty="0"/>
          </a:p>
        </p:txBody>
      </p:sp>
      <p:sp>
        <p:nvSpPr>
          <p:cNvPr id="7" name="TextBox 6">
            <a:extLst>
              <a:ext uri="{FF2B5EF4-FFF2-40B4-BE49-F238E27FC236}">
                <a16:creationId xmlns:a16="http://schemas.microsoft.com/office/drawing/2014/main" id="{006FD198-84ED-C5F8-F90D-BF94027D5857}"/>
              </a:ext>
            </a:extLst>
          </p:cNvPr>
          <p:cNvSpPr txBox="1"/>
          <p:nvPr/>
        </p:nvSpPr>
        <p:spPr>
          <a:xfrm>
            <a:off x="8432800" y="1973943"/>
            <a:ext cx="184731" cy="369332"/>
          </a:xfrm>
          <a:prstGeom prst="rect">
            <a:avLst/>
          </a:prstGeom>
          <a:noFill/>
        </p:spPr>
        <p:txBody>
          <a:bodyPr wrap="none" rtlCol="0">
            <a:spAutoFit/>
          </a:bodyPr>
          <a:lstStyle/>
          <a:p>
            <a:endParaRPr lang="en-US" dirty="0"/>
          </a:p>
        </p:txBody>
      </p:sp>
      <p:pic>
        <p:nvPicPr>
          <p:cNvPr id="16" name="Picture 2">
            <a:extLst>
              <a:ext uri="{FF2B5EF4-FFF2-40B4-BE49-F238E27FC236}">
                <a16:creationId xmlns:a16="http://schemas.microsoft.com/office/drawing/2014/main" id="{8BE80CD3-45E8-CA50-FAFE-14A7A35B66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19419" y="422453"/>
            <a:ext cx="1125337" cy="1253947"/>
          </a:xfrm>
          <a:prstGeom prst="rect">
            <a:avLst/>
          </a:prstGeom>
          <a:noFill/>
          <a:extLst>
            <a:ext uri="{909E8E84-426E-40DD-AFC4-6F175D3DCCD1}">
              <a14:hiddenFill xmlns:a14="http://schemas.microsoft.com/office/drawing/2010/main">
                <a:solidFill>
                  <a:srgbClr val="FFFFFF"/>
                </a:solidFill>
              </a14:hiddenFill>
            </a:ext>
          </a:extLst>
        </p:spPr>
      </p:pic>
      <p:pic>
        <p:nvPicPr>
          <p:cNvPr id="5136" name="Picture 16">
            <a:extLst>
              <a:ext uri="{FF2B5EF4-FFF2-40B4-BE49-F238E27FC236}">
                <a16:creationId xmlns:a16="http://schemas.microsoft.com/office/drawing/2014/main" id="{32D0DEBB-23B8-5A80-4834-F151E292132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88002" y="588597"/>
            <a:ext cx="1471664" cy="9216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9923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154303-1B94-A4E4-F1D2-B9408826FE42}"/>
              </a:ext>
            </a:extLst>
          </p:cNvPr>
          <p:cNvSpPr>
            <a:spLocks noGrp="1"/>
          </p:cNvSpPr>
          <p:nvPr>
            <p:ph type="title"/>
          </p:nvPr>
        </p:nvSpPr>
        <p:spPr/>
        <p:txBody>
          <a:bodyPr/>
          <a:lstStyle/>
          <a:p>
            <a:r>
              <a:rPr lang="en-US" dirty="0"/>
              <a:t>CIRCT: Circuit IR for Compilers and Tools</a:t>
            </a:r>
          </a:p>
        </p:txBody>
      </p:sp>
      <p:sp>
        <p:nvSpPr>
          <p:cNvPr id="3" name="Content Placeholder 2">
            <a:extLst>
              <a:ext uri="{FF2B5EF4-FFF2-40B4-BE49-F238E27FC236}">
                <a16:creationId xmlns:a16="http://schemas.microsoft.com/office/drawing/2014/main" id="{BC40D7FD-8406-7B67-AF8D-650A223954A1}"/>
              </a:ext>
            </a:extLst>
          </p:cNvPr>
          <p:cNvSpPr>
            <a:spLocks noGrp="1"/>
          </p:cNvSpPr>
          <p:nvPr>
            <p:ph sz="quarter" idx="10"/>
          </p:nvPr>
        </p:nvSpPr>
        <p:spPr>
          <a:xfrm>
            <a:off x="457200" y="1828800"/>
            <a:ext cx="5638800" cy="4343400"/>
          </a:xfrm>
        </p:spPr>
        <p:txBody>
          <a:bodyPr/>
          <a:lstStyle/>
          <a:p>
            <a:r>
              <a:rPr lang="en-US" dirty="0"/>
              <a:t>What is CIRCT (pronounced “circuit”)?</a:t>
            </a:r>
            <a:endParaRPr lang="en-US" sz="2000" dirty="0"/>
          </a:p>
          <a:p>
            <a:pPr fontAlgn="base"/>
            <a:r>
              <a:rPr lang="en-US" dirty="0"/>
              <a:t>An LLVM incubator project</a:t>
            </a:r>
          </a:p>
          <a:p>
            <a:pPr fontAlgn="base"/>
            <a:r>
              <a:rPr lang="en-US" dirty="0"/>
              <a:t>Compiler infrastructure for generating Verilog</a:t>
            </a:r>
          </a:p>
          <a:p>
            <a:pPr fontAlgn="base"/>
            <a:r>
              <a:rPr lang="en-US" dirty="0"/>
              <a:t>A collection of hardware dialects</a:t>
            </a:r>
          </a:p>
          <a:p>
            <a:pPr lvl="1" fontAlgn="base"/>
            <a:r>
              <a:rPr lang="en-US" b="1" dirty="0"/>
              <a:t>FIRRTL Dialect</a:t>
            </a:r>
          </a:p>
          <a:p>
            <a:pPr lvl="1" fontAlgn="base"/>
            <a:r>
              <a:rPr lang="en-US" dirty="0" err="1"/>
              <a:t>SystemVerilog</a:t>
            </a:r>
            <a:r>
              <a:rPr lang="en-US" dirty="0"/>
              <a:t> Dialect*</a:t>
            </a:r>
          </a:p>
          <a:p>
            <a:pPr lvl="1" fontAlgn="base"/>
            <a:r>
              <a:rPr lang="en-US" dirty="0"/>
              <a:t>RTL Dialects</a:t>
            </a:r>
          </a:p>
          <a:p>
            <a:pPr lvl="2" fontAlgn="base"/>
            <a:r>
              <a:rPr lang="en-US" dirty="0"/>
              <a:t>Combinational</a:t>
            </a:r>
          </a:p>
          <a:p>
            <a:pPr lvl="2" fontAlgn="base"/>
            <a:r>
              <a:rPr lang="en-US" dirty="0"/>
              <a:t>Sequential</a:t>
            </a:r>
          </a:p>
          <a:p>
            <a:pPr lvl="2" fontAlgn="base"/>
            <a:r>
              <a:rPr lang="en-US" dirty="0"/>
              <a:t>Hardware</a:t>
            </a:r>
          </a:p>
          <a:p>
            <a:pPr lvl="1" fontAlgn="base"/>
            <a:r>
              <a:rPr lang="en-US" dirty="0"/>
              <a:t>Timing Insensitive Dialects</a:t>
            </a:r>
          </a:p>
          <a:p>
            <a:pPr lvl="2" fontAlgn="base"/>
            <a:r>
              <a:rPr lang="en-US" dirty="0"/>
              <a:t>Elastic Silicon Interconnect (ESI)</a:t>
            </a:r>
          </a:p>
          <a:p>
            <a:pPr lvl="2" fontAlgn="base"/>
            <a:r>
              <a:rPr lang="en-US" dirty="0"/>
              <a:t>Handshake</a:t>
            </a:r>
          </a:p>
          <a:p>
            <a:pPr fontAlgn="base"/>
            <a:r>
              <a:rPr lang="en-US" dirty="0"/>
              <a:t>A collection of tools for compiling circuits</a:t>
            </a:r>
          </a:p>
          <a:p>
            <a:pPr lvl="1" fontAlgn="base"/>
            <a:r>
              <a:rPr lang="en-US" dirty="0"/>
              <a:t>e.g., </a:t>
            </a:r>
            <a:r>
              <a:rPr lang="en-US" i="1" dirty="0" err="1"/>
              <a:t>firtool</a:t>
            </a:r>
            <a:r>
              <a:rPr lang="en-US" dirty="0"/>
              <a:t> is a drop in replacement for </a:t>
            </a:r>
            <a:r>
              <a:rPr lang="en-US" i="1" dirty="0" err="1"/>
              <a:t>firrtl</a:t>
            </a:r>
            <a:endParaRPr lang="en-US" dirty="0"/>
          </a:p>
          <a:p>
            <a:endParaRPr lang="en-US" dirty="0"/>
          </a:p>
        </p:txBody>
      </p:sp>
      <p:sp>
        <p:nvSpPr>
          <p:cNvPr id="4" name="Date Placeholder 3">
            <a:extLst>
              <a:ext uri="{FF2B5EF4-FFF2-40B4-BE49-F238E27FC236}">
                <a16:creationId xmlns:a16="http://schemas.microsoft.com/office/drawing/2014/main" id="{5ECB7C92-027F-140C-3D5D-BCFF2FCA6CF8}"/>
              </a:ext>
            </a:extLst>
          </p:cNvPr>
          <p:cNvSpPr>
            <a:spLocks noGrp="1"/>
          </p:cNvSpPr>
          <p:nvPr>
            <p:ph type="dt" sz="half" idx="2"/>
          </p:nvPr>
        </p:nvSpPr>
        <p:spPr/>
        <p:txBody>
          <a:bodyPr/>
          <a:lstStyle/>
          <a:p>
            <a:fld id="{7C318FAD-E245-CB44-8789-84AF86E715AD}" type="datetime1">
              <a:rPr lang="en-US" smtClean="0"/>
              <a:pPr/>
              <a:t>4/19/22</a:t>
            </a:fld>
            <a:endParaRPr lang="en-US" dirty="0"/>
          </a:p>
        </p:txBody>
      </p:sp>
      <p:sp>
        <p:nvSpPr>
          <p:cNvPr id="5" name="Footer Placeholder 4">
            <a:extLst>
              <a:ext uri="{FF2B5EF4-FFF2-40B4-BE49-F238E27FC236}">
                <a16:creationId xmlns:a16="http://schemas.microsoft.com/office/drawing/2014/main" id="{DF1CD877-CE03-DBE1-527C-41C7A7BBE09A}"/>
              </a:ext>
            </a:extLst>
          </p:cNvPr>
          <p:cNvSpPr>
            <a:spLocks noGrp="1"/>
          </p:cNvSpPr>
          <p:nvPr>
            <p:ph type="ftr" sz="quarter" idx="3"/>
          </p:nvPr>
        </p:nvSpPr>
        <p:spPr/>
        <p:txBody>
          <a:bodyPr/>
          <a:lstStyle/>
          <a:p>
            <a:endParaRPr lang="en-US" dirty="0"/>
          </a:p>
        </p:txBody>
      </p:sp>
      <p:sp>
        <p:nvSpPr>
          <p:cNvPr id="6" name="Slide Number Placeholder 5">
            <a:extLst>
              <a:ext uri="{FF2B5EF4-FFF2-40B4-BE49-F238E27FC236}">
                <a16:creationId xmlns:a16="http://schemas.microsoft.com/office/drawing/2014/main" id="{46EBF066-3E57-9696-2622-CFC0E2F5F3EA}"/>
              </a:ext>
            </a:extLst>
          </p:cNvPr>
          <p:cNvSpPr>
            <a:spLocks noGrp="1"/>
          </p:cNvSpPr>
          <p:nvPr>
            <p:ph type="sldNum" sz="quarter" idx="4"/>
          </p:nvPr>
        </p:nvSpPr>
        <p:spPr/>
        <p:txBody>
          <a:bodyPr/>
          <a:lstStyle/>
          <a:p>
            <a:fld id="{3C7A2F6F-4F64-7749-92C0-96B58F4FF395}" type="slidenum">
              <a:rPr lang="en-US" smtClean="0"/>
              <a:pPr/>
              <a:t>29</a:t>
            </a:fld>
            <a:endParaRPr lang="en-US" dirty="0"/>
          </a:p>
        </p:txBody>
      </p:sp>
      <p:pic>
        <p:nvPicPr>
          <p:cNvPr id="8" name="Graphic 7">
            <a:extLst>
              <a:ext uri="{FF2B5EF4-FFF2-40B4-BE49-F238E27FC236}">
                <a16:creationId xmlns:a16="http://schemas.microsoft.com/office/drawing/2014/main" id="{8E41F816-796B-4188-4702-D10FE7FE93F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388608" y="1424118"/>
            <a:ext cx="4474464" cy="5230519"/>
          </a:xfrm>
          <a:prstGeom prst="rect">
            <a:avLst/>
          </a:prstGeom>
        </p:spPr>
      </p:pic>
    </p:spTree>
    <p:extLst>
      <p:ext uri="{BB962C8B-B14F-4D97-AF65-F5344CB8AC3E}">
        <p14:creationId xmlns:p14="http://schemas.microsoft.com/office/powerpoint/2010/main" val="3555416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10" end="10"/>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xEl>
                                              <p:pRg st="11" end="11"/>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
                                            <p:txEl>
                                              <p:pRg st="13" end="13"/>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A6F3BD-B7CE-074A-88E4-0B3E5EA71D7C}"/>
              </a:ext>
            </a:extLst>
          </p:cNvPr>
          <p:cNvSpPr>
            <a:spLocks noGrp="1"/>
          </p:cNvSpPr>
          <p:nvPr>
            <p:ph type="title"/>
          </p:nvPr>
        </p:nvSpPr>
        <p:spPr/>
        <p:txBody>
          <a:bodyPr/>
          <a:lstStyle/>
          <a:p>
            <a:r>
              <a:rPr lang="en-US" dirty="0"/>
              <a:t>What is Chisel?</a:t>
            </a:r>
          </a:p>
        </p:txBody>
      </p:sp>
      <p:sp>
        <p:nvSpPr>
          <p:cNvPr id="4" name="Date Placeholder 3">
            <a:extLst>
              <a:ext uri="{FF2B5EF4-FFF2-40B4-BE49-F238E27FC236}">
                <a16:creationId xmlns:a16="http://schemas.microsoft.com/office/drawing/2014/main" id="{6D834E8D-CD23-6D4D-9D76-27646903E73F}"/>
              </a:ext>
            </a:extLst>
          </p:cNvPr>
          <p:cNvSpPr>
            <a:spLocks noGrp="1"/>
          </p:cNvSpPr>
          <p:nvPr>
            <p:ph type="dt" sz="half" idx="2"/>
          </p:nvPr>
        </p:nvSpPr>
        <p:spPr>
          <a:xfrm>
            <a:off x="930002" y="6400800"/>
            <a:ext cx="689674" cy="457200"/>
          </a:xfrm>
        </p:spPr>
        <p:txBody>
          <a:bodyPr/>
          <a:lstStyle/>
          <a:p>
            <a:fld id="{7C318FAD-E245-CB44-8789-84AF86E715AD}" type="datetime1">
              <a:rPr lang="en-US" smtClean="0"/>
              <a:pPr/>
              <a:t>4/19/22</a:t>
            </a:fld>
            <a:endParaRPr lang="en-US" dirty="0"/>
          </a:p>
        </p:txBody>
      </p:sp>
      <p:sp>
        <p:nvSpPr>
          <p:cNvPr id="5" name="Footer Placeholder 4">
            <a:extLst>
              <a:ext uri="{FF2B5EF4-FFF2-40B4-BE49-F238E27FC236}">
                <a16:creationId xmlns:a16="http://schemas.microsoft.com/office/drawing/2014/main" id="{9159CD2E-65F0-3C48-AA9D-52794C1E82F0}"/>
              </a:ext>
            </a:extLst>
          </p:cNvPr>
          <p:cNvSpPr>
            <a:spLocks noGrp="1"/>
          </p:cNvSpPr>
          <p:nvPr>
            <p:ph type="ftr" sz="quarter" idx="3"/>
          </p:nvPr>
        </p:nvSpPr>
        <p:spPr>
          <a:xfrm>
            <a:off x="1645713" y="6400800"/>
            <a:ext cx="4572000" cy="457200"/>
          </a:xfrm>
        </p:spPr>
        <p:txBody>
          <a:bodyPr/>
          <a:lstStyle/>
          <a:p>
            <a:endParaRPr lang="en-US" dirty="0"/>
          </a:p>
        </p:txBody>
      </p:sp>
      <p:sp>
        <p:nvSpPr>
          <p:cNvPr id="6" name="Slide Number Placeholder 5">
            <a:extLst>
              <a:ext uri="{FF2B5EF4-FFF2-40B4-BE49-F238E27FC236}">
                <a16:creationId xmlns:a16="http://schemas.microsoft.com/office/drawing/2014/main" id="{4FCFFE48-FB97-FC4F-9F9B-0F2843811CC5}"/>
              </a:ext>
            </a:extLst>
          </p:cNvPr>
          <p:cNvSpPr>
            <a:spLocks noGrp="1"/>
          </p:cNvSpPr>
          <p:nvPr>
            <p:ph type="sldNum" sz="quarter" idx="4"/>
          </p:nvPr>
        </p:nvSpPr>
        <p:spPr>
          <a:xfrm>
            <a:off x="457200" y="6400800"/>
            <a:ext cx="455907" cy="457200"/>
          </a:xfrm>
        </p:spPr>
        <p:txBody>
          <a:bodyPr/>
          <a:lstStyle/>
          <a:p>
            <a:fld id="{3C7A2F6F-4F64-7749-92C0-96B58F4FF395}" type="slidenum">
              <a:rPr lang="en-US" smtClean="0"/>
              <a:pPr/>
              <a:t>3</a:t>
            </a:fld>
            <a:endParaRPr lang="en-US" dirty="0"/>
          </a:p>
        </p:txBody>
      </p:sp>
      <p:sp>
        <p:nvSpPr>
          <p:cNvPr id="3" name="Content Placeholder 2">
            <a:extLst>
              <a:ext uri="{FF2B5EF4-FFF2-40B4-BE49-F238E27FC236}">
                <a16:creationId xmlns:a16="http://schemas.microsoft.com/office/drawing/2014/main" id="{87733EA0-C811-784A-8AFF-82B793BE9B47}"/>
              </a:ext>
            </a:extLst>
          </p:cNvPr>
          <p:cNvSpPr>
            <a:spLocks noGrp="1"/>
          </p:cNvSpPr>
          <p:nvPr>
            <p:ph sz="quarter" idx="10"/>
          </p:nvPr>
        </p:nvSpPr>
        <p:spPr/>
        <p:txBody>
          <a:bodyPr/>
          <a:lstStyle/>
          <a:p>
            <a:r>
              <a:rPr lang="en-US" sz="2000" b="1" u="sng" dirty="0"/>
              <a:t>Constructing</a:t>
            </a:r>
            <a:r>
              <a:rPr lang="en-US" sz="2000" dirty="0"/>
              <a:t> </a:t>
            </a:r>
            <a:r>
              <a:rPr lang="en-US" sz="2000" b="1" dirty="0"/>
              <a:t>H</a:t>
            </a:r>
            <a:r>
              <a:rPr lang="en-US" sz="2000" dirty="0"/>
              <a:t>ardware </a:t>
            </a:r>
            <a:r>
              <a:rPr lang="en-US" sz="2000" b="1" dirty="0"/>
              <a:t>I</a:t>
            </a:r>
            <a:r>
              <a:rPr lang="en-US" sz="2000" dirty="0"/>
              <a:t>n a </a:t>
            </a:r>
            <a:r>
              <a:rPr lang="en-US" sz="2000" b="1" dirty="0"/>
              <a:t>S</a:t>
            </a:r>
            <a:r>
              <a:rPr lang="en-US" sz="2000" dirty="0"/>
              <a:t>cala </a:t>
            </a:r>
            <a:r>
              <a:rPr lang="en-US" sz="2000" b="1" dirty="0"/>
              <a:t>E</a:t>
            </a:r>
            <a:r>
              <a:rPr lang="en-US" sz="2000" dirty="0"/>
              <a:t>mbedded </a:t>
            </a:r>
            <a:r>
              <a:rPr lang="en-US" sz="2000" b="1" dirty="0"/>
              <a:t>L</a:t>
            </a:r>
            <a:r>
              <a:rPr lang="en-US" sz="2000" dirty="0"/>
              <a:t>anguage</a:t>
            </a:r>
          </a:p>
          <a:p>
            <a:r>
              <a:rPr lang="en-US" sz="2000" dirty="0"/>
              <a:t>Domain Specific Language where the domain is digital design</a:t>
            </a:r>
          </a:p>
          <a:p>
            <a:r>
              <a:rPr lang="en-US" sz="2000" dirty="0"/>
              <a:t>NOT high-level synthesis (HLS) nor behavioral synthesis</a:t>
            </a:r>
          </a:p>
          <a:p>
            <a:r>
              <a:rPr lang="en-US" sz="2000" dirty="0"/>
              <a:t>Write Scala program to construct and connect hardware objects</a:t>
            </a:r>
          </a:p>
          <a:p>
            <a:pPr lvl="1"/>
            <a:r>
              <a:rPr lang="en-US" sz="1600" dirty="0"/>
              <a:t>Parameterized types</a:t>
            </a:r>
          </a:p>
          <a:p>
            <a:pPr lvl="1"/>
            <a:r>
              <a:rPr lang="en-US" sz="1600" dirty="0"/>
              <a:t>Object-Oriented Programming</a:t>
            </a:r>
          </a:p>
          <a:p>
            <a:pPr lvl="1"/>
            <a:r>
              <a:rPr lang="en-US" sz="1600" dirty="0"/>
              <a:t>Functional Programming</a:t>
            </a:r>
          </a:p>
          <a:p>
            <a:pPr lvl="1"/>
            <a:r>
              <a:rPr lang="en-US" sz="1600" dirty="0"/>
              <a:t>Static Typing w/ Powerful Type Inference</a:t>
            </a:r>
          </a:p>
          <a:p>
            <a:r>
              <a:rPr lang="en-US" sz="2000" dirty="0"/>
              <a:t>Intended for writing </a:t>
            </a:r>
            <a:r>
              <a:rPr lang="en-US" sz="2000" i="1" dirty="0"/>
              <a:t>reusable </a:t>
            </a:r>
            <a:r>
              <a:rPr lang="en-US" sz="2000" dirty="0"/>
              <a:t>hardware generators (libraries)</a:t>
            </a:r>
          </a:p>
        </p:txBody>
      </p:sp>
    </p:spTree>
    <p:extLst>
      <p:ext uri="{BB962C8B-B14F-4D97-AF65-F5344CB8AC3E}">
        <p14:creationId xmlns:p14="http://schemas.microsoft.com/office/powerpoint/2010/main" val="144441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154303-1B94-A4E4-F1D2-B9408826FE42}"/>
              </a:ext>
            </a:extLst>
          </p:cNvPr>
          <p:cNvSpPr>
            <a:spLocks noGrp="1"/>
          </p:cNvSpPr>
          <p:nvPr>
            <p:ph type="title"/>
          </p:nvPr>
        </p:nvSpPr>
        <p:spPr/>
        <p:txBody>
          <a:bodyPr/>
          <a:lstStyle/>
          <a:p>
            <a:r>
              <a:rPr lang="en-US" dirty="0"/>
              <a:t>What does this mean for Chisel?</a:t>
            </a:r>
          </a:p>
        </p:txBody>
      </p:sp>
      <p:sp>
        <p:nvSpPr>
          <p:cNvPr id="3" name="Content Placeholder 2">
            <a:extLst>
              <a:ext uri="{FF2B5EF4-FFF2-40B4-BE49-F238E27FC236}">
                <a16:creationId xmlns:a16="http://schemas.microsoft.com/office/drawing/2014/main" id="{BC40D7FD-8406-7B67-AF8D-650A223954A1}"/>
              </a:ext>
            </a:extLst>
          </p:cNvPr>
          <p:cNvSpPr>
            <a:spLocks noGrp="1"/>
          </p:cNvSpPr>
          <p:nvPr>
            <p:ph sz="quarter" idx="10"/>
          </p:nvPr>
        </p:nvSpPr>
        <p:spPr>
          <a:xfrm>
            <a:off x="457200" y="1828800"/>
            <a:ext cx="5638800" cy="4343400"/>
          </a:xfrm>
        </p:spPr>
        <p:txBody>
          <a:bodyPr/>
          <a:lstStyle/>
          <a:p>
            <a:r>
              <a:rPr lang="en-US" dirty="0"/>
              <a:t>Next generation FIRRTL compiler</a:t>
            </a:r>
          </a:p>
          <a:p>
            <a:r>
              <a:rPr lang="en-US" dirty="0"/>
              <a:t>Faster compilation (5-10x)</a:t>
            </a:r>
          </a:p>
          <a:p>
            <a:r>
              <a:rPr lang="en-US" dirty="0"/>
              <a:t>Less memory (5-10x)</a:t>
            </a:r>
          </a:p>
          <a:p>
            <a:r>
              <a:rPr lang="en-US" dirty="0"/>
              <a:t>Better Verilog emission</a:t>
            </a:r>
          </a:p>
          <a:p>
            <a:r>
              <a:rPr lang="en-US" b="1" dirty="0"/>
              <a:t>Robust platform for new features</a:t>
            </a:r>
          </a:p>
          <a:p>
            <a:r>
              <a:rPr lang="en-US" dirty="0"/>
              <a:t>Starting in Chisel 3.6</a:t>
            </a:r>
          </a:p>
          <a:p>
            <a:pPr lvl="1"/>
            <a:r>
              <a:rPr lang="en-US" dirty="0"/>
              <a:t>Built-in support for CIRCT</a:t>
            </a:r>
          </a:p>
          <a:p>
            <a:r>
              <a:rPr lang="en-US" dirty="0"/>
              <a:t>Starting in Chisel 3.7</a:t>
            </a:r>
          </a:p>
          <a:p>
            <a:pPr lvl="1"/>
            <a:r>
              <a:rPr lang="en-US" dirty="0"/>
              <a:t>Closer integration with CIRCT</a:t>
            </a:r>
          </a:p>
          <a:p>
            <a:pPr lvl="1"/>
            <a:r>
              <a:rPr lang="en-US" dirty="0"/>
              <a:t>CIRCT-first features</a:t>
            </a:r>
          </a:p>
          <a:p>
            <a:pPr lvl="1"/>
            <a:endParaRPr lang="en-US" dirty="0"/>
          </a:p>
          <a:p>
            <a:pPr lvl="1"/>
            <a:endParaRPr lang="en-US" dirty="0"/>
          </a:p>
          <a:p>
            <a:pPr lvl="1"/>
            <a:endParaRPr lang="en-US" dirty="0"/>
          </a:p>
          <a:p>
            <a:endParaRPr lang="en-US" dirty="0"/>
          </a:p>
          <a:p>
            <a:endParaRPr lang="en-US" dirty="0"/>
          </a:p>
        </p:txBody>
      </p:sp>
      <p:sp>
        <p:nvSpPr>
          <p:cNvPr id="4" name="Date Placeholder 3">
            <a:extLst>
              <a:ext uri="{FF2B5EF4-FFF2-40B4-BE49-F238E27FC236}">
                <a16:creationId xmlns:a16="http://schemas.microsoft.com/office/drawing/2014/main" id="{5ECB7C92-027F-140C-3D5D-BCFF2FCA6CF8}"/>
              </a:ext>
            </a:extLst>
          </p:cNvPr>
          <p:cNvSpPr>
            <a:spLocks noGrp="1"/>
          </p:cNvSpPr>
          <p:nvPr>
            <p:ph type="dt" sz="half" idx="2"/>
          </p:nvPr>
        </p:nvSpPr>
        <p:spPr/>
        <p:txBody>
          <a:bodyPr/>
          <a:lstStyle/>
          <a:p>
            <a:fld id="{7C318FAD-E245-CB44-8789-84AF86E715AD}" type="datetime1">
              <a:rPr lang="en-US" smtClean="0"/>
              <a:pPr/>
              <a:t>4/19/22</a:t>
            </a:fld>
            <a:endParaRPr lang="en-US" dirty="0"/>
          </a:p>
        </p:txBody>
      </p:sp>
      <p:sp>
        <p:nvSpPr>
          <p:cNvPr id="5" name="Footer Placeholder 4">
            <a:extLst>
              <a:ext uri="{FF2B5EF4-FFF2-40B4-BE49-F238E27FC236}">
                <a16:creationId xmlns:a16="http://schemas.microsoft.com/office/drawing/2014/main" id="{DF1CD877-CE03-DBE1-527C-41C7A7BBE09A}"/>
              </a:ext>
            </a:extLst>
          </p:cNvPr>
          <p:cNvSpPr>
            <a:spLocks noGrp="1"/>
          </p:cNvSpPr>
          <p:nvPr>
            <p:ph type="ftr" sz="quarter" idx="3"/>
          </p:nvPr>
        </p:nvSpPr>
        <p:spPr/>
        <p:txBody>
          <a:bodyPr/>
          <a:lstStyle/>
          <a:p>
            <a:endParaRPr lang="en-US" dirty="0"/>
          </a:p>
        </p:txBody>
      </p:sp>
      <p:sp>
        <p:nvSpPr>
          <p:cNvPr id="6" name="Slide Number Placeholder 5">
            <a:extLst>
              <a:ext uri="{FF2B5EF4-FFF2-40B4-BE49-F238E27FC236}">
                <a16:creationId xmlns:a16="http://schemas.microsoft.com/office/drawing/2014/main" id="{46EBF066-3E57-9696-2622-CFC0E2F5F3EA}"/>
              </a:ext>
            </a:extLst>
          </p:cNvPr>
          <p:cNvSpPr>
            <a:spLocks noGrp="1"/>
          </p:cNvSpPr>
          <p:nvPr>
            <p:ph type="sldNum" sz="quarter" idx="4"/>
          </p:nvPr>
        </p:nvSpPr>
        <p:spPr/>
        <p:txBody>
          <a:bodyPr/>
          <a:lstStyle/>
          <a:p>
            <a:fld id="{3C7A2F6F-4F64-7749-92C0-96B58F4FF395}" type="slidenum">
              <a:rPr lang="en-US" smtClean="0"/>
              <a:pPr/>
              <a:t>30</a:t>
            </a:fld>
            <a:endParaRPr lang="en-US" dirty="0"/>
          </a:p>
        </p:txBody>
      </p:sp>
      <p:graphicFrame>
        <p:nvGraphicFramePr>
          <p:cNvPr id="14" name="Chart 13">
            <a:extLst>
              <a:ext uri="{FF2B5EF4-FFF2-40B4-BE49-F238E27FC236}">
                <a16:creationId xmlns:a16="http://schemas.microsoft.com/office/drawing/2014/main" id="{76DA5CA5-316D-D4B8-4859-07786BF087F3}"/>
              </a:ext>
            </a:extLst>
          </p:cNvPr>
          <p:cNvGraphicFramePr>
            <a:graphicFrameLocks/>
          </p:cNvGraphicFramePr>
          <p:nvPr>
            <p:extLst>
              <p:ext uri="{D42A27DB-BD31-4B8C-83A1-F6EECF244321}">
                <p14:modId xmlns:p14="http://schemas.microsoft.com/office/powerpoint/2010/main" val="740894731"/>
              </p:ext>
            </p:extLst>
          </p:nvPr>
        </p:nvGraphicFramePr>
        <p:xfrm>
          <a:off x="4852416" y="1648968"/>
          <a:ext cx="6705599" cy="4370832"/>
        </p:xfrm>
        <a:graphic>
          <a:graphicData uri="http://schemas.openxmlformats.org/drawingml/2006/chart">
            <c:chart xmlns:c="http://schemas.openxmlformats.org/drawingml/2006/chart" xmlns:r="http://schemas.openxmlformats.org/officeDocument/2006/relationships" r:id="rId3"/>
          </a:graphicData>
        </a:graphic>
      </p:graphicFrame>
      <p:sp>
        <p:nvSpPr>
          <p:cNvPr id="17" name="Left Arrow 16">
            <a:extLst>
              <a:ext uri="{FF2B5EF4-FFF2-40B4-BE49-F238E27FC236}">
                <a16:creationId xmlns:a16="http://schemas.microsoft.com/office/drawing/2014/main" id="{E02677C7-B831-221D-0060-CE9E357C5366}"/>
              </a:ext>
            </a:extLst>
          </p:cNvPr>
          <p:cNvSpPr/>
          <p:nvPr/>
        </p:nvSpPr>
        <p:spPr>
          <a:xfrm rot="13889476">
            <a:off x="7041252" y="3409806"/>
            <a:ext cx="2813630" cy="268224"/>
          </a:xfrm>
          <a:prstGeom prst="leftArrow">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p>
        </p:txBody>
      </p:sp>
      <p:sp>
        <p:nvSpPr>
          <p:cNvPr id="21" name="Left Arrow 20">
            <a:extLst>
              <a:ext uri="{FF2B5EF4-FFF2-40B4-BE49-F238E27FC236}">
                <a16:creationId xmlns:a16="http://schemas.microsoft.com/office/drawing/2014/main" id="{43C1B277-8300-9565-5F67-DFC513118AA1}"/>
              </a:ext>
            </a:extLst>
          </p:cNvPr>
          <p:cNvSpPr/>
          <p:nvPr/>
        </p:nvSpPr>
        <p:spPr>
          <a:xfrm rot="11711829">
            <a:off x="7471336" y="4872719"/>
            <a:ext cx="1741708" cy="263970"/>
          </a:xfrm>
          <a:prstGeom prst="leftArrow">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p>
        </p:txBody>
      </p:sp>
      <p:sp>
        <p:nvSpPr>
          <p:cNvPr id="18" name="TextBox 17">
            <a:extLst>
              <a:ext uri="{FF2B5EF4-FFF2-40B4-BE49-F238E27FC236}">
                <a16:creationId xmlns:a16="http://schemas.microsoft.com/office/drawing/2014/main" id="{3C35DC02-563A-A53D-0D4F-0F2E8D60B7CC}"/>
              </a:ext>
            </a:extLst>
          </p:cNvPr>
          <p:cNvSpPr txBox="1"/>
          <p:nvPr/>
        </p:nvSpPr>
        <p:spPr>
          <a:xfrm>
            <a:off x="8418021" y="3164040"/>
            <a:ext cx="620683" cy="369332"/>
          </a:xfrm>
          <a:prstGeom prst="rect">
            <a:avLst/>
          </a:prstGeom>
          <a:noFill/>
        </p:spPr>
        <p:txBody>
          <a:bodyPr wrap="none" rtlCol="0">
            <a:spAutoFit/>
          </a:bodyPr>
          <a:lstStyle/>
          <a:p>
            <a:r>
              <a:rPr lang="en-US" dirty="0"/>
              <a:t>7.6x</a:t>
            </a:r>
          </a:p>
        </p:txBody>
      </p:sp>
      <p:sp>
        <p:nvSpPr>
          <p:cNvPr id="23" name="TextBox 22">
            <a:extLst>
              <a:ext uri="{FF2B5EF4-FFF2-40B4-BE49-F238E27FC236}">
                <a16:creationId xmlns:a16="http://schemas.microsoft.com/office/drawing/2014/main" id="{0FE3D268-DF16-BF9D-42A7-2A5EA5BE83EA}"/>
              </a:ext>
            </a:extLst>
          </p:cNvPr>
          <p:cNvSpPr txBox="1"/>
          <p:nvPr/>
        </p:nvSpPr>
        <p:spPr>
          <a:xfrm>
            <a:off x="8107679" y="4549441"/>
            <a:ext cx="620683" cy="369332"/>
          </a:xfrm>
          <a:prstGeom prst="rect">
            <a:avLst/>
          </a:prstGeom>
          <a:noFill/>
        </p:spPr>
        <p:txBody>
          <a:bodyPr wrap="none" rtlCol="0">
            <a:spAutoFit/>
          </a:bodyPr>
          <a:lstStyle/>
          <a:p>
            <a:r>
              <a:rPr lang="en-US" dirty="0"/>
              <a:t>1.9x</a:t>
            </a:r>
          </a:p>
        </p:txBody>
      </p:sp>
      <p:sp>
        <p:nvSpPr>
          <p:cNvPr id="24" name="TextBox 23">
            <a:extLst>
              <a:ext uri="{FF2B5EF4-FFF2-40B4-BE49-F238E27FC236}">
                <a16:creationId xmlns:a16="http://schemas.microsoft.com/office/drawing/2014/main" id="{D2C12142-C43D-136A-8195-50FF834BC9A2}"/>
              </a:ext>
            </a:extLst>
          </p:cNvPr>
          <p:cNvSpPr txBox="1"/>
          <p:nvPr/>
        </p:nvSpPr>
        <p:spPr>
          <a:xfrm>
            <a:off x="7876747" y="3938134"/>
            <a:ext cx="633507" cy="369332"/>
          </a:xfrm>
          <a:prstGeom prst="rect">
            <a:avLst/>
          </a:prstGeom>
          <a:noFill/>
        </p:spPr>
        <p:txBody>
          <a:bodyPr wrap="none" rtlCol="0">
            <a:spAutoFit/>
          </a:bodyPr>
          <a:lstStyle/>
          <a:p>
            <a:r>
              <a:rPr lang="en-US" b="1" dirty="0"/>
              <a:t>4.3x</a:t>
            </a:r>
          </a:p>
        </p:txBody>
      </p:sp>
    </p:spTree>
    <p:extLst>
      <p:ext uri="{BB962C8B-B14F-4D97-AF65-F5344CB8AC3E}">
        <p14:creationId xmlns:p14="http://schemas.microsoft.com/office/powerpoint/2010/main" val="2881243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1"/>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3"/>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Graphic spid="14" grpId="0">
        <p:bldAsOne/>
      </p:bldGraphic>
      <p:bldP spid="17" grpId="0" animBg="1"/>
      <p:bldP spid="21" grpId="0" animBg="1"/>
      <p:bldP spid="18" grpId="0"/>
      <p:bldP spid="23" grpId="0"/>
      <p:bldP spid="24"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F5DB45-E679-584A-9E3F-C07D85A40634}"/>
              </a:ext>
            </a:extLst>
          </p:cNvPr>
          <p:cNvSpPr>
            <a:spLocks noGrp="1"/>
          </p:cNvSpPr>
          <p:nvPr>
            <p:ph type="ctrTitle"/>
          </p:nvPr>
        </p:nvSpPr>
        <p:spPr/>
        <p:txBody>
          <a:bodyPr/>
          <a:lstStyle/>
          <a:p>
            <a:r>
              <a:rPr lang="en-US" dirty="0"/>
              <a:t>Community</a:t>
            </a:r>
          </a:p>
        </p:txBody>
      </p:sp>
      <p:sp>
        <p:nvSpPr>
          <p:cNvPr id="3" name="Subtitle 2">
            <a:extLst>
              <a:ext uri="{FF2B5EF4-FFF2-40B4-BE49-F238E27FC236}">
                <a16:creationId xmlns:a16="http://schemas.microsoft.com/office/drawing/2014/main" id="{C54C74C2-4A01-2B48-8AC5-BDCFEB787D99}"/>
              </a:ext>
            </a:extLst>
          </p:cNvPr>
          <p:cNvSpPr>
            <a:spLocks noGrp="1"/>
          </p:cNvSpPr>
          <p:nvPr>
            <p:ph type="subTitle" idx="1"/>
          </p:nvPr>
        </p:nvSpPr>
        <p:spPr/>
        <p:txBody>
          <a:bodyPr/>
          <a:lstStyle/>
          <a:p>
            <a:endParaRPr lang="en-US" dirty="0"/>
          </a:p>
        </p:txBody>
      </p:sp>
      <p:sp>
        <p:nvSpPr>
          <p:cNvPr id="4" name="Date Placeholder 3">
            <a:extLst>
              <a:ext uri="{FF2B5EF4-FFF2-40B4-BE49-F238E27FC236}">
                <a16:creationId xmlns:a16="http://schemas.microsoft.com/office/drawing/2014/main" id="{AC40EA8A-66FF-AA48-9762-7251F0EB5996}"/>
              </a:ext>
            </a:extLst>
          </p:cNvPr>
          <p:cNvSpPr>
            <a:spLocks noGrp="1"/>
          </p:cNvSpPr>
          <p:nvPr>
            <p:ph type="dt" sz="half" idx="2"/>
          </p:nvPr>
        </p:nvSpPr>
        <p:spPr>
          <a:xfrm>
            <a:off x="930002" y="6400800"/>
            <a:ext cx="689674" cy="457200"/>
          </a:xfrm>
        </p:spPr>
        <p:txBody>
          <a:bodyPr/>
          <a:lstStyle/>
          <a:p>
            <a:fld id="{6E46D668-6AD2-CC41-9960-A1755CC993BA}" type="datetime1">
              <a:rPr lang="en-US" smtClean="0"/>
              <a:t>4/19/22</a:t>
            </a:fld>
            <a:endParaRPr lang="en-US" dirty="0"/>
          </a:p>
        </p:txBody>
      </p:sp>
      <p:sp>
        <p:nvSpPr>
          <p:cNvPr id="5" name="Footer Placeholder 4">
            <a:extLst>
              <a:ext uri="{FF2B5EF4-FFF2-40B4-BE49-F238E27FC236}">
                <a16:creationId xmlns:a16="http://schemas.microsoft.com/office/drawing/2014/main" id="{9581FEB2-351A-304D-9F17-28E4194A270B}"/>
              </a:ext>
            </a:extLst>
          </p:cNvPr>
          <p:cNvSpPr>
            <a:spLocks noGrp="1"/>
          </p:cNvSpPr>
          <p:nvPr>
            <p:ph type="ftr" sz="quarter" idx="3"/>
          </p:nvPr>
        </p:nvSpPr>
        <p:spPr>
          <a:xfrm>
            <a:off x="1645713" y="6400800"/>
            <a:ext cx="4572000" cy="457200"/>
          </a:xfrm>
        </p:spPr>
        <p:txBody>
          <a:bodyPr/>
          <a:lstStyle/>
          <a:p>
            <a:endParaRPr lang="en-US" dirty="0"/>
          </a:p>
        </p:txBody>
      </p:sp>
      <p:sp>
        <p:nvSpPr>
          <p:cNvPr id="6" name="Slide Number Placeholder 5">
            <a:extLst>
              <a:ext uri="{FF2B5EF4-FFF2-40B4-BE49-F238E27FC236}">
                <a16:creationId xmlns:a16="http://schemas.microsoft.com/office/drawing/2014/main" id="{6D35D33E-1FBE-A346-ACB4-60F39AF55A73}"/>
              </a:ext>
            </a:extLst>
          </p:cNvPr>
          <p:cNvSpPr>
            <a:spLocks noGrp="1"/>
          </p:cNvSpPr>
          <p:nvPr>
            <p:ph type="sldNum" sz="quarter" idx="4"/>
          </p:nvPr>
        </p:nvSpPr>
        <p:spPr>
          <a:xfrm>
            <a:off x="457200" y="6400800"/>
            <a:ext cx="455907" cy="457200"/>
          </a:xfrm>
        </p:spPr>
        <p:txBody>
          <a:bodyPr/>
          <a:lstStyle/>
          <a:p>
            <a:fld id="{3C7A2F6F-4F64-7749-92C0-96B58F4FF395}" type="slidenum">
              <a:rPr lang="en-US" smtClean="0"/>
              <a:pPr/>
              <a:t>31</a:t>
            </a:fld>
            <a:endParaRPr lang="en-US" dirty="0"/>
          </a:p>
        </p:txBody>
      </p:sp>
    </p:spTree>
    <p:extLst>
      <p:ext uri="{BB962C8B-B14F-4D97-AF65-F5344CB8AC3E}">
        <p14:creationId xmlns:p14="http://schemas.microsoft.com/office/powerpoint/2010/main" val="16853564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A16DC5-64FF-0148-BED1-DD050CE4E60B}"/>
              </a:ext>
            </a:extLst>
          </p:cNvPr>
          <p:cNvSpPr>
            <a:spLocks noGrp="1"/>
          </p:cNvSpPr>
          <p:nvPr>
            <p:ph type="title"/>
          </p:nvPr>
        </p:nvSpPr>
        <p:spPr/>
        <p:txBody>
          <a:bodyPr/>
          <a:lstStyle/>
          <a:p>
            <a:r>
              <a:rPr lang="en-US" dirty="0"/>
              <a:t>Get Involved</a:t>
            </a:r>
          </a:p>
        </p:txBody>
      </p:sp>
      <p:sp>
        <p:nvSpPr>
          <p:cNvPr id="5" name="Date Placeholder 4">
            <a:extLst>
              <a:ext uri="{FF2B5EF4-FFF2-40B4-BE49-F238E27FC236}">
                <a16:creationId xmlns:a16="http://schemas.microsoft.com/office/drawing/2014/main" id="{52BC3904-842F-FA42-ADB0-EA52010E9F9F}"/>
              </a:ext>
            </a:extLst>
          </p:cNvPr>
          <p:cNvSpPr>
            <a:spLocks noGrp="1"/>
          </p:cNvSpPr>
          <p:nvPr>
            <p:ph type="dt" sz="half" idx="2"/>
          </p:nvPr>
        </p:nvSpPr>
        <p:spPr/>
        <p:txBody>
          <a:bodyPr/>
          <a:lstStyle/>
          <a:p>
            <a:fld id="{7C318FAD-E245-CB44-8789-84AF86E715AD}" type="datetime1">
              <a:rPr lang="en-US" smtClean="0"/>
              <a:pPr/>
              <a:t>4/19/22</a:t>
            </a:fld>
            <a:endParaRPr lang="en-US" dirty="0"/>
          </a:p>
        </p:txBody>
      </p:sp>
      <p:sp>
        <p:nvSpPr>
          <p:cNvPr id="6" name="Footer Placeholder 5">
            <a:extLst>
              <a:ext uri="{FF2B5EF4-FFF2-40B4-BE49-F238E27FC236}">
                <a16:creationId xmlns:a16="http://schemas.microsoft.com/office/drawing/2014/main" id="{D0ABB268-50F7-554D-B3C2-5B396582B60F}"/>
              </a:ext>
            </a:extLst>
          </p:cNvPr>
          <p:cNvSpPr>
            <a:spLocks noGrp="1"/>
          </p:cNvSpPr>
          <p:nvPr>
            <p:ph type="ftr" sz="quarter" idx="3"/>
          </p:nvPr>
        </p:nvSpPr>
        <p:spPr/>
        <p:txBody>
          <a:bodyPr/>
          <a:lstStyle/>
          <a:p>
            <a:endParaRPr lang="en-US" dirty="0"/>
          </a:p>
        </p:txBody>
      </p:sp>
      <p:sp>
        <p:nvSpPr>
          <p:cNvPr id="7" name="Slide Number Placeholder 6">
            <a:extLst>
              <a:ext uri="{FF2B5EF4-FFF2-40B4-BE49-F238E27FC236}">
                <a16:creationId xmlns:a16="http://schemas.microsoft.com/office/drawing/2014/main" id="{ACD8ED8E-978E-074B-A68E-CA7B0829575B}"/>
              </a:ext>
            </a:extLst>
          </p:cNvPr>
          <p:cNvSpPr>
            <a:spLocks noGrp="1"/>
          </p:cNvSpPr>
          <p:nvPr>
            <p:ph type="sldNum" sz="quarter" idx="4"/>
          </p:nvPr>
        </p:nvSpPr>
        <p:spPr/>
        <p:txBody>
          <a:bodyPr/>
          <a:lstStyle/>
          <a:p>
            <a:fld id="{3C7A2F6F-4F64-7749-92C0-96B58F4FF395}" type="slidenum">
              <a:rPr lang="en-US" smtClean="0"/>
              <a:pPr/>
              <a:t>32</a:t>
            </a:fld>
            <a:endParaRPr lang="en-US" dirty="0"/>
          </a:p>
        </p:txBody>
      </p:sp>
      <p:sp>
        <p:nvSpPr>
          <p:cNvPr id="12" name="TextBox 11">
            <a:extLst>
              <a:ext uri="{FF2B5EF4-FFF2-40B4-BE49-F238E27FC236}">
                <a16:creationId xmlns:a16="http://schemas.microsoft.com/office/drawing/2014/main" id="{43A0AC19-131D-2B4D-86F9-7AD9A40AA9C9}"/>
              </a:ext>
            </a:extLst>
          </p:cNvPr>
          <p:cNvSpPr txBox="1"/>
          <p:nvPr/>
        </p:nvSpPr>
        <p:spPr>
          <a:xfrm rot="614136">
            <a:off x="7767287" y="644074"/>
            <a:ext cx="4402318" cy="646331"/>
          </a:xfrm>
          <a:prstGeom prst="rect">
            <a:avLst/>
          </a:prstGeom>
          <a:solidFill>
            <a:schemeClr val="bg1"/>
          </a:solidFill>
          <a:ln w="19050">
            <a:solidFill>
              <a:schemeClr val="tx1"/>
            </a:solidFill>
          </a:ln>
          <a:effectLst>
            <a:outerShdw blurRad="50800" dist="38100" dir="2700000" algn="tl" rotWithShape="0">
              <a:prstClr val="black">
                <a:alpha val="40000"/>
              </a:prstClr>
            </a:outerShdw>
          </a:effectLst>
        </p:spPr>
        <p:txBody>
          <a:bodyPr wrap="square" rtlCol="0">
            <a:spAutoFit/>
          </a:bodyPr>
          <a:lstStyle/>
          <a:p>
            <a:r>
              <a:rPr lang="en-US" sz="3600" dirty="0" err="1"/>
              <a:t>www.chisel-lang.org</a:t>
            </a:r>
            <a:endParaRPr lang="en-US" sz="3600" dirty="0"/>
          </a:p>
        </p:txBody>
      </p:sp>
      <p:pic>
        <p:nvPicPr>
          <p:cNvPr id="13" name="Picture 12">
            <a:extLst>
              <a:ext uri="{FF2B5EF4-FFF2-40B4-BE49-F238E27FC236}">
                <a16:creationId xmlns:a16="http://schemas.microsoft.com/office/drawing/2014/main" id="{E489DFA6-BAC3-1C47-90CF-CAFBD7681731}"/>
              </a:ext>
            </a:extLst>
          </p:cNvPr>
          <p:cNvPicPr>
            <a:picLocks noChangeAspect="1"/>
          </p:cNvPicPr>
          <p:nvPr/>
        </p:nvPicPr>
        <p:blipFill>
          <a:blip r:embed="rId2"/>
          <a:stretch>
            <a:fillRect/>
          </a:stretch>
        </p:blipFill>
        <p:spPr>
          <a:xfrm>
            <a:off x="464574" y="1638719"/>
            <a:ext cx="6566043" cy="2763504"/>
          </a:xfrm>
          <a:prstGeom prst="rect">
            <a:avLst/>
          </a:prstGeom>
          <a:ln w="19050">
            <a:solidFill>
              <a:schemeClr val="tx1"/>
            </a:solidFill>
          </a:ln>
        </p:spPr>
      </p:pic>
      <p:pic>
        <p:nvPicPr>
          <p:cNvPr id="14" name="Picture 13">
            <a:extLst>
              <a:ext uri="{FF2B5EF4-FFF2-40B4-BE49-F238E27FC236}">
                <a16:creationId xmlns:a16="http://schemas.microsoft.com/office/drawing/2014/main" id="{76B55400-FD9C-9E43-8398-0A310B3EBDEF}"/>
              </a:ext>
            </a:extLst>
          </p:cNvPr>
          <p:cNvPicPr>
            <a:picLocks noChangeAspect="1"/>
          </p:cNvPicPr>
          <p:nvPr/>
        </p:nvPicPr>
        <p:blipFill>
          <a:blip r:embed="rId3"/>
          <a:stretch>
            <a:fillRect/>
          </a:stretch>
        </p:blipFill>
        <p:spPr>
          <a:xfrm>
            <a:off x="7461692" y="1422966"/>
            <a:ext cx="2426367" cy="2763505"/>
          </a:xfrm>
          <a:prstGeom prst="rect">
            <a:avLst/>
          </a:prstGeom>
          <a:ln w="19050">
            <a:solidFill>
              <a:schemeClr val="accent1"/>
            </a:solidFill>
          </a:ln>
        </p:spPr>
      </p:pic>
      <p:pic>
        <p:nvPicPr>
          <p:cNvPr id="15" name="Picture 14">
            <a:extLst>
              <a:ext uri="{FF2B5EF4-FFF2-40B4-BE49-F238E27FC236}">
                <a16:creationId xmlns:a16="http://schemas.microsoft.com/office/drawing/2014/main" id="{883CA4C8-9723-A349-A807-E7421664787E}"/>
              </a:ext>
            </a:extLst>
          </p:cNvPr>
          <p:cNvPicPr>
            <a:picLocks noChangeAspect="1"/>
          </p:cNvPicPr>
          <p:nvPr/>
        </p:nvPicPr>
        <p:blipFill>
          <a:blip r:embed="rId4"/>
          <a:stretch>
            <a:fillRect/>
          </a:stretch>
        </p:blipFill>
        <p:spPr>
          <a:xfrm>
            <a:off x="1850790" y="4616128"/>
            <a:ext cx="3229683" cy="2013272"/>
          </a:xfrm>
          <a:prstGeom prst="rect">
            <a:avLst/>
          </a:prstGeom>
          <a:ln w="19050">
            <a:solidFill>
              <a:schemeClr val="accent1"/>
            </a:solidFill>
          </a:ln>
        </p:spPr>
      </p:pic>
      <p:pic>
        <p:nvPicPr>
          <p:cNvPr id="16" name="Picture 15">
            <a:extLst>
              <a:ext uri="{FF2B5EF4-FFF2-40B4-BE49-F238E27FC236}">
                <a16:creationId xmlns:a16="http://schemas.microsoft.com/office/drawing/2014/main" id="{91EDA2EF-63DB-EE42-80C1-655F9E780632}"/>
              </a:ext>
            </a:extLst>
          </p:cNvPr>
          <p:cNvPicPr>
            <a:picLocks noChangeAspect="1"/>
          </p:cNvPicPr>
          <p:nvPr/>
        </p:nvPicPr>
        <p:blipFill>
          <a:blip r:embed="rId5"/>
          <a:stretch>
            <a:fillRect/>
          </a:stretch>
        </p:blipFill>
        <p:spPr>
          <a:xfrm>
            <a:off x="6010781" y="4290304"/>
            <a:ext cx="4483888" cy="2155371"/>
          </a:xfrm>
          <a:prstGeom prst="rect">
            <a:avLst/>
          </a:prstGeom>
          <a:ln w="19050">
            <a:solidFill>
              <a:schemeClr val="accent1"/>
            </a:solidFill>
          </a:ln>
        </p:spPr>
      </p:pic>
      <p:sp>
        <p:nvSpPr>
          <p:cNvPr id="17" name="Rectangle 16">
            <a:extLst>
              <a:ext uri="{FF2B5EF4-FFF2-40B4-BE49-F238E27FC236}">
                <a16:creationId xmlns:a16="http://schemas.microsoft.com/office/drawing/2014/main" id="{1B21FA1F-8B90-BF4D-879A-8C881E0241AB}"/>
              </a:ext>
            </a:extLst>
          </p:cNvPr>
          <p:cNvSpPr/>
          <p:nvPr/>
        </p:nvSpPr>
        <p:spPr>
          <a:xfrm>
            <a:off x="1231712" y="2612572"/>
            <a:ext cx="427844" cy="270990"/>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p>
        </p:txBody>
      </p:sp>
      <p:sp>
        <p:nvSpPr>
          <p:cNvPr id="19" name="Rectangle 18">
            <a:extLst>
              <a:ext uri="{FF2B5EF4-FFF2-40B4-BE49-F238E27FC236}">
                <a16:creationId xmlns:a16="http://schemas.microsoft.com/office/drawing/2014/main" id="{A55F0740-FBF5-3243-AF65-A53C03F6C8CD}"/>
              </a:ext>
            </a:extLst>
          </p:cNvPr>
          <p:cNvSpPr/>
          <p:nvPr/>
        </p:nvSpPr>
        <p:spPr>
          <a:xfrm>
            <a:off x="2303940" y="3054632"/>
            <a:ext cx="2268059" cy="210673"/>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p>
        </p:txBody>
      </p:sp>
      <p:sp>
        <p:nvSpPr>
          <p:cNvPr id="20" name="Rectangle 19">
            <a:extLst>
              <a:ext uri="{FF2B5EF4-FFF2-40B4-BE49-F238E27FC236}">
                <a16:creationId xmlns:a16="http://schemas.microsoft.com/office/drawing/2014/main" id="{7D59FD64-7611-6E4D-B816-9A6B5222EC00}"/>
              </a:ext>
            </a:extLst>
          </p:cNvPr>
          <p:cNvSpPr/>
          <p:nvPr/>
        </p:nvSpPr>
        <p:spPr>
          <a:xfrm>
            <a:off x="1823299" y="4099727"/>
            <a:ext cx="1883542" cy="210673"/>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p>
        </p:txBody>
      </p:sp>
      <p:cxnSp>
        <p:nvCxnSpPr>
          <p:cNvPr id="22" name="Straight Arrow Connector 21">
            <a:extLst>
              <a:ext uri="{FF2B5EF4-FFF2-40B4-BE49-F238E27FC236}">
                <a16:creationId xmlns:a16="http://schemas.microsoft.com/office/drawing/2014/main" id="{03DFAD05-61D5-8345-99B1-FC7D9827A33F}"/>
              </a:ext>
            </a:extLst>
          </p:cNvPr>
          <p:cNvCxnSpPr>
            <a:stCxn id="17" idx="3"/>
            <a:endCxn id="14" idx="1"/>
          </p:cNvCxnSpPr>
          <p:nvPr/>
        </p:nvCxnSpPr>
        <p:spPr>
          <a:xfrm>
            <a:off x="1659556" y="2748067"/>
            <a:ext cx="5802136" cy="5665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A757D311-E470-EA4C-813E-5262DA882272}"/>
              </a:ext>
            </a:extLst>
          </p:cNvPr>
          <p:cNvCxnSpPr>
            <a:stCxn id="19" idx="3"/>
          </p:cNvCxnSpPr>
          <p:nvPr/>
        </p:nvCxnSpPr>
        <p:spPr>
          <a:xfrm>
            <a:off x="4571999" y="3159969"/>
            <a:ext cx="1438782" cy="113033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E88D0784-E706-404F-8D37-ACFE78E4510F}"/>
              </a:ext>
            </a:extLst>
          </p:cNvPr>
          <p:cNvCxnSpPr>
            <a:stCxn id="20" idx="2"/>
            <a:endCxn id="15" idx="0"/>
          </p:cNvCxnSpPr>
          <p:nvPr/>
        </p:nvCxnSpPr>
        <p:spPr>
          <a:xfrm>
            <a:off x="2765070" y="4310400"/>
            <a:ext cx="700562" cy="30572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7" name="Google Shape;560;p39">
            <a:extLst>
              <a:ext uri="{FF2B5EF4-FFF2-40B4-BE49-F238E27FC236}">
                <a16:creationId xmlns:a16="http://schemas.microsoft.com/office/drawing/2014/main" id="{D943D7D1-4134-684E-AC68-026BF3F863C9}"/>
              </a:ext>
            </a:extLst>
          </p:cNvPr>
          <p:cNvSpPr txBox="1"/>
          <p:nvPr/>
        </p:nvSpPr>
        <p:spPr>
          <a:xfrm>
            <a:off x="5629407" y="1175433"/>
            <a:ext cx="2817168" cy="604800"/>
          </a:xfrm>
          <a:prstGeom prst="rect">
            <a:avLst/>
          </a:prstGeom>
          <a:solidFill>
            <a:srgbClr val="C9DAF8"/>
          </a:solidFill>
          <a:ln>
            <a:noFill/>
          </a:ln>
        </p:spPr>
        <p:txBody>
          <a:bodyPr spcFirstLastPara="1" wrap="square" lIns="121900" tIns="121900" rIns="121900" bIns="121900" anchor="t" anchorCtr="0">
            <a:noAutofit/>
          </a:bodyPr>
          <a:lstStyle/>
          <a:p>
            <a:pPr algn="ctr" defTabSz="1219170">
              <a:lnSpc>
                <a:spcPct val="115000"/>
              </a:lnSpc>
              <a:spcAft>
                <a:spcPts val="2133"/>
              </a:spcAft>
              <a:buClr>
                <a:srgbClr val="000000"/>
              </a:buClr>
            </a:pPr>
            <a:r>
              <a:rPr lang="en" sz="2000" kern="0" dirty="0">
                <a:solidFill>
                  <a:srgbClr val="000000"/>
                </a:solidFill>
                <a:latin typeface="Oswald"/>
                <a:ea typeface="Oswald"/>
                <a:cs typeface="Oswald"/>
                <a:sym typeface="Oswald"/>
              </a:rPr>
              <a:t>Chat with us on </a:t>
            </a:r>
            <a:r>
              <a:rPr lang="en" sz="2000" kern="0" dirty="0" err="1">
                <a:solidFill>
                  <a:srgbClr val="000000"/>
                </a:solidFill>
                <a:latin typeface="Oswald"/>
                <a:ea typeface="Oswald"/>
                <a:cs typeface="Oswald"/>
                <a:sym typeface="Oswald"/>
              </a:rPr>
              <a:t>Gitter</a:t>
            </a:r>
            <a:endParaRPr sz="2000" kern="0" dirty="0">
              <a:solidFill>
                <a:srgbClr val="000000"/>
              </a:solidFill>
              <a:latin typeface="Oswald"/>
              <a:ea typeface="Oswald"/>
              <a:cs typeface="Oswald"/>
              <a:sym typeface="Oswald"/>
            </a:endParaRPr>
          </a:p>
        </p:txBody>
      </p:sp>
      <p:sp>
        <p:nvSpPr>
          <p:cNvPr id="28" name="Google Shape;560;p39">
            <a:extLst>
              <a:ext uri="{FF2B5EF4-FFF2-40B4-BE49-F238E27FC236}">
                <a16:creationId xmlns:a16="http://schemas.microsoft.com/office/drawing/2014/main" id="{13B6EAEC-8254-0740-8378-6FBD44033F4C}"/>
              </a:ext>
            </a:extLst>
          </p:cNvPr>
          <p:cNvSpPr txBox="1"/>
          <p:nvPr/>
        </p:nvSpPr>
        <p:spPr>
          <a:xfrm>
            <a:off x="5480756" y="3759296"/>
            <a:ext cx="3961063" cy="604800"/>
          </a:xfrm>
          <a:prstGeom prst="rect">
            <a:avLst/>
          </a:prstGeom>
          <a:solidFill>
            <a:srgbClr val="C9DAF8"/>
          </a:solidFill>
          <a:ln>
            <a:noFill/>
          </a:ln>
        </p:spPr>
        <p:txBody>
          <a:bodyPr spcFirstLastPara="1" wrap="square" lIns="121900" tIns="121900" rIns="121900" bIns="121900" anchor="t" anchorCtr="0">
            <a:noAutofit/>
          </a:bodyPr>
          <a:lstStyle/>
          <a:p>
            <a:pPr algn="ctr" defTabSz="1219170">
              <a:lnSpc>
                <a:spcPct val="115000"/>
              </a:lnSpc>
              <a:spcAft>
                <a:spcPts val="2133"/>
              </a:spcAft>
              <a:buClr>
                <a:srgbClr val="000000"/>
              </a:buClr>
            </a:pPr>
            <a:r>
              <a:rPr lang="en" sz="2000" kern="0" dirty="0">
                <a:solidFill>
                  <a:srgbClr val="000000"/>
                </a:solidFill>
                <a:latin typeface="Oswald"/>
                <a:ea typeface="Oswald"/>
                <a:cs typeface="Oswald"/>
                <a:sym typeface="Oswald"/>
              </a:rPr>
              <a:t>Ask questions on </a:t>
            </a:r>
            <a:r>
              <a:rPr lang="en" sz="2000" kern="0" dirty="0" err="1">
                <a:solidFill>
                  <a:srgbClr val="000000"/>
                </a:solidFill>
                <a:latin typeface="Oswald"/>
                <a:ea typeface="Oswald"/>
                <a:cs typeface="Oswald"/>
                <a:sym typeface="Oswald"/>
              </a:rPr>
              <a:t>StackOverflow</a:t>
            </a:r>
            <a:endParaRPr sz="2000" kern="0" dirty="0">
              <a:solidFill>
                <a:srgbClr val="000000"/>
              </a:solidFill>
              <a:latin typeface="Oswald"/>
              <a:ea typeface="Oswald"/>
              <a:cs typeface="Oswald"/>
              <a:sym typeface="Oswald"/>
            </a:endParaRPr>
          </a:p>
        </p:txBody>
      </p:sp>
      <p:sp>
        <p:nvSpPr>
          <p:cNvPr id="29" name="Google Shape;560;p39">
            <a:extLst>
              <a:ext uri="{FF2B5EF4-FFF2-40B4-BE49-F238E27FC236}">
                <a16:creationId xmlns:a16="http://schemas.microsoft.com/office/drawing/2014/main" id="{38BFADA0-60F0-F447-ADEE-6DD35286947F}"/>
              </a:ext>
            </a:extLst>
          </p:cNvPr>
          <p:cNvSpPr txBox="1"/>
          <p:nvPr/>
        </p:nvSpPr>
        <p:spPr>
          <a:xfrm>
            <a:off x="172089" y="5035995"/>
            <a:ext cx="3050484" cy="604800"/>
          </a:xfrm>
          <a:prstGeom prst="rect">
            <a:avLst/>
          </a:prstGeom>
          <a:solidFill>
            <a:srgbClr val="C9DAF8"/>
          </a:solidFill>
          <a:ln>
            <a:noFill/>
          </a:ln>
        </p:spPr>
        <p:txBody>
          <a:bodyPr spcFirstLastPara="1" wrap="square" lIns="121900" tIns="121900" rIns="121900" bIns="121900" anchor="t" anchorCtr="0">
            <a:noAutofit/>
          </a:bodyPr>
          <a:lstStyle/>
          <a:p>
            <a:pPr algn="ctr" defTabSz="1219170">
              <a:lnSpc>
                <a:spcPct val="115000"/>
              </a:lnSpc>
              <a:spcAft>
                <a:spcPts val="2133"/>
              </a:spcAft>
              <a:buClr>
                <a:srgbClr val="000000"/>
              </a:buClr>
            </a:pPr>
            <a:r>
              <a:rPr lang="en" sz="2000" kern="0" dirty="0">
                <a:solidFill>
                  <a:srgbClr val="000000"/>
                </a:solidFill>
                <a:latin typeface="Oswald"/>
                <a:ea typeface="Oswald"/>
                <a:cs typeface="Oswald"/>
                <a:sym typeface="Oswald"/>
              </a:rPr>
              <a:t>Watch talks on YouTube</a:t>
            </a:r>
            <a:endParaRPr sz="2000" kern="0" dirty="0">
              <a:solidFill>
                <a:srgbClr val="000000"/>
              </a:solidFill>
              <a:latin typeface="Oswald"/>
              <a:ea typeface="Oswald"/>
              <a:cs typeface="Oswald"/>
              <a:sym typeface="Oswald"/>
            </a:endParaRPr>
          </a:p>
        </p:txBody>
      </p:sp>
      <p:sp>
        <p:nvSpPr>
          <p:cNvPr id="21" name="Google Shape;560;p39">
            <a:extLst>
              <a:ext uri="{FF2B5EF4-FFF2-40B4-BE49-F238E27FC236}">
                <a16:creationId xmlns:a16="http://schemas.microsoft.com/office/drawing/2014/main" id="{CAF3A5D1-6A79-438D-C4E1-9C9C06D57472}"/>
              </a:ext>
            </a:extLst>
          </p:cNvPr>
          <p:cNvSpPr txBox="1"/>
          <p:nvPr/>
        </p:nvSpPr>
        <p:spPr>
          <a:xfrm>
            <a:off x="9263979" y="4497685"/>
            <a:ext cx="2817168" cy="604800"/>
          </a:xfrm>
          <a:prstGeom prst="rect">
            <a:avLst/>
          </a:prstGeom>
          <a:solidFill>
            <a:srgbClr val="C9DAF8"/>
          </a:solidFill>
          <a:ln>
            <a:noFill/>
          </a:ln>
        </p:spPr>
        <p:txBody>
          <a:bodyPr spcFirstLastPara="1" wrap="square" lIns="121900" tIns="121900" rIns="121900" bIns="121900" anchor="t" anchorCtr="0">
            <a:noAutofit/>
          </a:bodyPr>
          <a:lstStyle/>
          <a:p>
            <a:pPr algn="ctr" defTabSz="1219170">
              <a:lnSpc>
                <a:spcPct val="115000"/>
              </a:lnSpc>
              <a:spcAft>
                <a:spcPts val="2133"/>
              </a:spcAft>
              <a:buClr>
                <a:srgbClr val="000000"/>
              </a:buClr>
            </a:pPr>
            <a:r>
              <a:rPr lang="en" sz="2000" kern="0" dirty="0">
                <a:solidFill>
                  <a:srgbClr val="000000"/>
                </a:solidFill>
                <a:latin typeface="Oswald"/>
                <a:ea typeface="Oswald"/>
                <a:cs typeface="Oswald"/>
                <a:sym typeface="Oswald"/>
              </a:rPr>
              <a:t>Also check out CIRCT</a:t>
            </a:r>
            <a:endParaRPr sz="2000" kern="0" dirty="0">
              <a:solidFill>
                <a:srgbClr val="000000"/>
              </a:solidFill>
              <a:latin typeface="Oswald"/>
              <a:ea typeface="Oswald"/>
              <a:cs typeface="Oswald"/>
              <a:sym typeface="Oswald"/>
            </a:endParaRPr>
          </a:p>
        </p:txBody>
      </p:sp>
      <p:sp>
        <p:nvSpPr>
          <p:cNvPr id="23" name="TextBox 22">
            <a:extLst>
              <a:ext uri="{FF2B5EF4-FFF2-40B4-BE49-F238E27FC236}">
                <a16:creationId xmlns:a16="http://schemas.microsoft.com/office/drawing/2014/main" id="{F69AD702-8B31-8225-3BFF-DC992A15B0D3}"/>
              </a:ext>
            </a:extLst>
          </p:cNvPr>
          <p:cNvSpPr txBox="1"/>
          <p:nvPr/>
        </p:nvSpPr>
        <p:spPr>
          <a:xfrm rot="20816761">
            <a:off x="9143099" y="5522889"/>
            <a:ext cx="2840522" cy="646331"/>
          </a:xfrm>
          <a:prstGeom prst="rect">
            <a:avLst/>
          </a:prstGeom>
          <a:solidFill>
            <a:schemeClr val="bg1"/>
          </a:solidFill>
          <a:ln w="19050">
            <a:solidFill>
              <a:schemeClr val="tx1"/>
            </a:solidFill>
          </a:ln>
          <a:effectLst>
            <a:outerShdw blurRad="50800" dist="38100" dir="2700000" algn="tl" rotWithShape="0">
              <a:prstClr val="black">
                <a:alpha val="40000"/>
              </a:prstClr>
            </a:outerShdw>
          </a:effectLst>
        </p:spPr>
        <p:txBody>
          <a:bodyPr wrap="square" rtlCol="0">
            <a:spAutoFit/>
          </a:bodyPr>
          <a:lstStyle/>
          <a:p>
            <a:r>
              <a:rPr lang="en-US" sz="3600" dirty="0" err="1"/>
              <a:t>circt.llvm.org</a:t>
            </a:r>
            <a:endParaRPr lang="en-US" sz="3600" dirty="0"/>
          </a:p>
        </p:txBody>
      </p:sp>
    </p:spTree>
    <p:extLst>
      <p:ext uri="{BB962C8B-B14F-4D97-AF65-F5344CB8AC3E}">
        <p14:creationId xmlns:p14="http://schemas.microsoft.com/office/powerpoint/2010/main" val="3419754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9" grpId="0" animBg="1"/>
      <p:bldP spid="20" grpId="0" animBg="1"/>
      <p:bldP spid="27" grpId="0" animBg="1"/>
      <p:bldP spid="28" grpId="0" animBg="1"/>
      <p:bldP spid="29" grpId="0" animBg="1"/>
      <p:bldP spid="21" grpId="0" animBg="1"/>
      <p:bldP spid="23"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860E47-95B5-3748-BFCB-B8288FF5C044}"/>
              </a:ext>
            </a:extLst>
          </p:cNvPr>
          <p:cNvSpPr>
            <a:spLocks noGrp="1"/>
          </p:cNvSpPr>
          <p:nvPr>
            <p:ph type="title"/>
          </p:nvPr>
        </p:nvSpPr>
        <p:spPr/>
        <p:txBody>
          <a:bodyPr>
            <a:normAutofit/>
          </a:bodyPr>
          <a:lstStyle/>
          <a:p>
            <a:r>
              <a:rPr lang="en-US" dirty="0"/>
              <a:t>Extra / Old Slides</a:t>
            </a:r>
          </a:p>
        </p:txBody>
      </p:sp>
      <p:sp>
        <p:nvSpPr>
          <p:cNvPr id="3" name="Content Placeholder 2">
            <a:extLst>
              <a:ext uri="{FF2B5EF4-FFF2-40B4-BE49-F238E27FC236}">
                <a16:creationId xmlns:a16="http://schemas.microsoft.com/office/drawing/2014/main" id="{87FC93D9-CDAB-3948-99D8-B5E2887BBEC2}"/>
              </a:ext>
            </a:extLst>
          </p:cNvPr>
          <p:cNvSpPr>
            <a:spLocks noGrp="1"/>
          </p:cNvSpPr>
          <p:nvPr>
            <p:ph sz="quarter" idx="10"/>
          </p:nvPr>
        </p:nvSpPr>
        <p:spPr/>
        <p:txBody>
          <a:bodyPr/>
          <a:lstStyle/>
          <a:p>
            <a:endParaRPr lang="en-US"/>
          </a:p>
        </p:txBody>
      </p:sp>
      <p:sp>
        <p:nvSpPr>
          <p:cNvPr id="4" name="Date Placeholder 3">
            <a:extLst>
              <a:ext uri="{FF2B5EF4-FFF2-40B4-BE49-F238E27FC236}">
                <a16:creationId xmlns:a16="http://schemas.microsoft.com/office/drawing/2014/main" id="{E5898B97-76D1-4B49-BF02-6B82E6FE1A6D}"/>
              </a:ext>
            </a:extLst>
          </p:cNvPr>
          <p:cNvSpPr>
            <a:spLocks noGrp="1"/>
          </p:cNvSpPr>
          <p:nvPr>
            <p:ph type="dt" sz="half" idx="2"/>
          </p:nvPr>
        </p:nvSpPr>
        <p:spPr/>
        <p:txBody>
          <a:bodyPr/>
          <a:lstStyle/>
          <a:p>
            <a:fld id="{7C318FAD-E245-CB44-8789-84AF86E715AD}" type="datetime1">
              <a:rPr lang="en-US" smtClean="0"/>
              <a:pPr/>
              <a:t>4/19/22</a:t>
            </a:fld>
            <a:endParaRPr lang="en-US" dirty="0"/>
          </a:p>
        </p:txBody>
      </p:sp>
      <p:sp>
        <p:nvSpPr>
          <p:cNvPr id="5" name="Footer Placeholder 4">
            <a:extLst>
              <a:ext uri="{FF2B5EF4-FFF2-40B4-BE49-F238E27FC236}">
                <a16:creationId xmlns:a16="http://schemas.microsoft.com/office/drawing/2014/main" id="{4C541F5D-A7BD-6848-B2E2-E1DE124596F0}"/>
              </a:ext>
            </a:extLst>
          </p:cNvPr>
          <p:cNvSpPr>
            <a:spLocks noGrp="1"/>
          </p:cNvSpPr>
          <p:nvPr>
            <p:ph type="ftr" sz="quarter" idx="3"/>
          </p:nvPr>
        </p:nvSpPr>
        <p:spPr/>
        <p:txBody>
          <a:bodyPr/>
          <a:lstStyle/>
          <a:p>
            <a:endParaRPr lang="en-US" dirty="0"/>
          </a:p>
        </p:txBody>
      </p:sp>
      <p:sp>
        <p:nvSpPr>
          <p:cNvPr id="6" name="Slide Number Placeholder 5">
            <a:extLst>
              <a:ext uri="{FF2B5EF4-FFF2-40B4-BE49-F238E27FC236}">
                <a16:creationId xmlns:a16="http://schemas.microsoft.com/office/drawing/2014/main" id="{CD802D8E-372C-AE45-A347-9D12070D7C0E}"/>
              </a:ext>
            </a:extLst>
          </p:cNvPr>
          <p:cNvSpPr>
            <a:spLocks noGrp="1"/>
          </p:cNvSpPr>
          <p:nvPr>
            <p:ph type="sldNum" sz="quarter" idx="4"/>
          </p:nvPr>
        </p:nvSpPr>
        <p:spPr/>
        <p:txBody>
          <a:bodyPr/>
          <a:lstStyle/>
          <a:p>
            <a:fld id="{3C7A2F6F-4F64-7749-92C0-96B58F4FF395}" type="slidenum">
              <a:rPr lang="en-US" smtClean="0"/>
              <a:pPr/>
              <a:t>33</a:t>
            </a:fld>
            <a:endParaRPr lang="en-US" dirty="0"/>
          </a:p>
        </p:txBody>
      </p:sp>
    </p:spTree>
    <p:extLst>
      <p:ext uri="{BB962C8B-B14F-4D97-AF65-F5344CB8AC3E}">
        <p14:creationId xmlns:p14="http://schemas.microsoft.com/office/powerpoint/2010/main" val="203644945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125570-1BB1-AE49-83EA-2E679D31E72F}"/>
              </a:ext>
            </a:extLst>
          </p:cNvPr>
          <p:cNvSpPr>
            <a:spLocks noGrp="1"/>
          </p:cNvSpPr>
          <p:nvPr>
            <p:ph type="title"/>
          </p:nvPr>
        </p:nvSpPr>
        <p:spPr/>
        <p:txBody>
          <a:bodyPr/>
          <a:lstStyle/>
          <a:p>
            <a:r>
              <a:rPr lang="en-US" dirty="0"/>
              <a:t>AutoCloneType2</a:t>
            </a:r>
          </a:p>
        </p:txBody>
      </p:sp>
      <p:sp>
        <p:nvSpPr>
          <p:cNvPr id="4" name="Date Placeholder 3">
            <a:extLst>
              <a:ext uri="{FF2B5EF4-FFF2-40B4-BE49-F238E27FC236}">
                <a16:creationId xmlns:a16="http://schemas.microsoft.com/office/drawing/2014/main" id="{07D68423-508A-A845-B373-0340C357CEFA}"/>
              </a:ext>
            </a:extLst>
          </p:cNvPr>
          <p:cNvSpPr>
            <a:spLocks noGrp="1"/>
          </p:cNvSpPr>
          <p:nvPr>
            <p:ph type="dt" sz="half" idx="2"/>
          </p:nvPr>
        </p:nvSpPr>
        <p:spPr/>
        <p:txBody>
          <a:bodyPr/>
          <a:lstStyle/>
          <a:p>
            <a:fld id="{7C318FAD-E245-CB44-8789-84AF86E715AD}" type="datetime1">
              <a:rPr lang="en-US" smtClean="0"/>
              <a:pPr/>
              <a:t>4/19/22</a:t>
            </a:fld>
            <a:endParaRPr lang="en-US" dirty="0"/>
          </a:p>
        </p:txBody>
      </p:sp>
      <p:sp>
        <p:nvSpPr>
          <p:cNvPr id="5" name="Footer Placeholder 4">
            <a:extLst>
              <a:ext uri="{FF2B5EF4-FFF2-40B4-BE49-F238E27FC236}">
                <a16:creationId xmlns:a16="http://schemas.microsoft.com/office/drawing/2014/main" id="{AAC95F3B-E8D8-EB49-BC3B-F51DA69D61AD}"/>
              </a:ext>
            </a:extLst>
          </p:cNvPr>
          <p:cNvSpPr>
            <a:spLocks noGrp="1"/>
          </p:cNvSpPr>
          <p:nvPr>
            <p:ph type="ftr" sz="quarter" idx="3"/>
          </p:nvPr>
        </p:nvSpPr>
        <p:spPr/>
        <p:txBody>
          <a:bodyPr/>
          <a:lstStyle/>
          <a:p>
            <a:endParaRPr lang="en-US" dirty="0"/>
          </a:p>
        </p:txBody>
      </p:sp>
      <p:sp>
        <p:nvSpPr>
          <p:cNvPr id="6" name="Slide Number Placeholder 5">
            <a:extLst>
              <a:ext uri="{FF2B5EF4-FFF2-40B4-BE49-F238E27FC236}">
                <a16:creationId xmlns:a16="http://schemas.microsoft.com/office/drawing/2014/main" id="{6FDDEA66-BF55-DB43-85E8-925DE9E01B8F}"/>
              </a:ext>
            </a:extLst>
          </p:cNvPr>
          <p:cNvSpPr>
            <a:spLocks noGrp="1"/>
          </p:cNvSpPr>
          <p:nvPr>
            <p:ph type="sldNum" sz="quarter" idx="4"/>
          </p:nvPr>
        </p:nvSpPr>
        <p:spPr/>
        <p:txBody>
          <a:bodyPr/>
          <a:lstStyle/>
          <a:p>
            <a:fld id="{3C7A2F6F-4F64-7749-92C0-96B58F4FF395}" type="slidenum">
              <a:rPr lang="en-US" smtClean="0"/>
              <a:pPr/>
              <a:t>34</a:t>
            </a:fld>
            <a:endParaRPr lang="en-US" dirty="0"/>
          </a:p>
        </p:txBody>
      </p:sp>
      <p:sp>
        <p:nvSpPr>
          <p:cNvPr id="7" name="Content Placeholder 2">
            <a:extLst>
              <a:ext uri="{FF2B5EF4-FFF2-40B4-BE49-F238E27FC236}">
                <a16:creationId xmlns:a16="http://schemas.microsoft.com/office/drawing/2014/main" id="{397A3BA7-7615-C543-B986-773E2416DB91}"/>
              </a:ext>
            </a:extLst>
          </p:cNvPr>
          <p:cNvSpPr txBox="1">
            <a:spLocks/>
          </p:cNvSpPr>
          <p:nvPr/>
        </p:nvSpPr>
        <p:spPr>
          <a:xfrm>
            <a:off x="457200" y="1828800"/>
            <a:ext cx="5255111" cy="4343400"/>
          </a:xfrm>
          <a:prstGeom prst="rect">
            <a:avLst/>
          </a:prstGeom>
        </p:spPr>
        <p:txBody>
          <a:bodyPr/>
          <a:lstStyle>
            <a:lvl1pPr marL="171450" indent="-171450" algn="l" defTabSz="914400" rtl="0" eaLnBrk="1" latinLnBrk="0" hangingPunct="1">
              <a:lnSpc>
                <a:spcPct val="90000"/>
              </a:lnSpc>
              <a:spcBef>
                <a:spcPts val="1000"/>
              </a:spcBef>
              <a:buFont typeface="Arial" panose="020B0604020202020204" pitchFamily="34" charset="0"/>
              <a:buChar char="•"/>
              <a:tabLst/>
              <a:defRPr sz="1800" kern="1200">
                <a:solidFill>
                  <a:schemeClr val="tx1"/>
                </a:solidFill>
                <a:latin typeface="+mn-lt"/>
                <a:ea typeface="+mn-ea"/>
                <a:cs typeface="+mn-cs"/>
              </a:defRPr>
            </a:lvl1pPr>
            <a:lvl2pPr marL="344488" indent="-109538" algn="l" defTabSz="914400" rtl="0" eaLnBrk="1" latinLnBrk="0" hangingPunct="1">
              <a:lnSpc>
                <a:spcPct val="90000"/>
              </a:lnSpc>
              <a:spcBef>
                <a:spcPts val="500"/>
              </a:spcBef>
              <a:buFont typeface="Arial" panose="020B0604020202020204" pitchFamily="34" charset="0"/>
              <a:buChar char="•"/>
              <a:tabLst/>
              <a:defRPr sz="1400" kern="1200">
                <a:solidFill>
                  <a:schemeClr val="tx1"/>
                </a:solidFill>
                <a:latin typeface="+mn-lt"/>
                <a:ea typeface="+mn-ea"/>
                <a:cs typeface="+mn-cs"/>
              </a:defRPr>
            </a:lvl2pPr>
            <a:lvl3pPr marL="461963" indent="-117475" algn="l" defTabSz="914400" rtl="0" eaLnBrk="1" latinLnBrk="0" hangingPunct="1">
              <a:lnSpc>
                <a:spcPct val="90000"/>
              </a:lnSpc>
              <a:spcBef>
                <a:spcPts val="500"/>
              </a:spcBef>
              <a:buFont typeface="Arial" panose="020B0604020202020204" pitchFamily="34" charset="0"/>
              <a:buChar char="•"/>
              <a:tabLst/>
              <a:defRPr sz="1200" kern="1200">
                <a:solidFill>
                  <a:schemeClr val="tx1"/>
                </a:solidFill>
                <a:latin typeface="+mn-lt"/>
                <a:ea typeface="+mn-ea"/>
                <a:cs typeface="+mn-cs"/>
              </a:defRPr>
            </a:lvl3pPr>
            <a:lvl4pPr marL="571500" indent="-109538" algn="l" defTabSz="914400" rtl="0" eaLnBrk="1" latinLnBrk="0" hangingPunct="1">
              <a:lnSpc>
                <a:spcPct val="90000"/>
              </a:lnSpc>
              <a:spcBef>
                <a:spcPts val="500"/>
              </a:spcBef>
              <a:buFont typeface="Arial" panose="020B0604020202020204" pitchFamily="34" charset="0"/>
              <a:buChar char="•"/>
              <a:tabLst/>
              <a:defRPr sz="1000" kern="1200">
                <a:solidFill>
                  <a:schemeClr val="tx1"/>
                </a:solidFill>
                <a:latin typeface="+mn-lt"/>
                <a:ea typeface="+mn-ea"/>
                <a:cs typeface="+mn-cs"/>
              </a:defRPr>
            </a:lvl4pPr>
            <a:lvl5pPr marL="688975" indent="-117475" algn="l" defTabSz="914400" rtl="0" eaLnBrk="1" latinLnBrk="0" hangingPunct="1">
              <a:lnSpc>
                <a:spcPct val="90000"/>
              </a:lnSpc>
              <a:spcBef>
                <a:spcPts val="500"/>
              </a:spcBef>
              <a:buFont typeface="Arial" panose="020B0604020202020204" pitchFamily="34" charset="0"/>
              <a:buChar char="•"/>
              <a:tabLst/>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err="1"/>
              <a:t>cloneType</a:t>
            </a:r>
            <a:r>
              <a:rPr lang="en-US" dirty="0"/>
              <a:t> is an implementation detail that leaks into the user API (since original Chisel)</a:t>
            </a:r>
          </a:p>
          <a:p>
            <a:r>
              <a:rPr lang="en-US" dirty="0"/>
              <a:t>Useless boilerplate</a:t>
            </a:r>
          </a:p>
          <a:p>
            <a:r>
              <a:rPr lang="en-US" dirty="0"/>
              <a:t>Original </a:t>
            </a:r>
            <a:r>
              <a:rPr lang="en-US" dirty="0" err="1"/>
              <a:t>AutoCloneType</a:t>
            </a:r>
            <a:r>
              <a:rPr lang="en-US" dirty="0"/>
              <a:t> works okay but has some limitations</a:t>
            </a:r>
          </a:p>
          <a:p>
            <a:pPr lvl="1"/>
            <a:r>
              <a:rPr lang="en-US" dirty="0"/>
              <a:t>Parameters must be defined as “</a:t>
            </a:r>
            <a:r>
              <a:rPr lang="en-US" dirty="0" err="1"/>
              <a:t>vals</a:t>
            </a:r>
            <a:r>
              <a:rPr lang="en-US" dirty="0"/>
              <a:t>”</a:t>
            </a:r>
          </a:p>
          <a:p>
            <a:pPr lvl="1"/>
            <a:r>
              <a:rPr lang="en-US" dirty="0"/>
              <a:t>Works in typical use cases but not all use cases</a:t>
            </a:r>
          </a:p>
          <a:p>
            <a:pPr lvl="1"/>
            <a:r>
              <a:rPr lang="en-US" b="1" dirty="0"/>
              <a:t>Slow</a:t>
            </a:r>
          </a:p>
          <a:p>
            <a:r>
              <a:rPr lang="en-US" dirty="0"/>
              <a:t>The Chisel compiler plugin now generates </a:t>
            </a:r>
            <a:r>
              <a:rPr lang="en-US" dirty="0" err="1"/>
              <a:t>cloneType</a:t>
            </a:r>
            <a:r>
              <a:rPr lang="en-US" dirty="0"/>
              <a:t> for all Bundles</a:t>
            </a:r>
          </a:p>
          <a:p>
            <a:r>
              <a:rPr lang="en-US" dirty="0"/>
              <a:t>Available in Chisel v3.4.3 (opt-in)</a:t>
            </a:r>
          </a:p>
          <a:p>
            <a:pPr lvl="1"/>
            <a:r>
              <a:rPr lang="en-US" dirty="0"/>
              <a:t>Improved in v3.4.4</a:t>
            </a:r>
          </a:p>
          <a:p>
            <a:pPr lvl="1"/>
            <a:r>
              <a:rPr lang="en-US" dirty="0"/>
              <a:t>Mandatory in v3.5.0</a:t>
            </a:r>
          </a:p>
          <a:p>
            <a:endParaRPr lang="en-US" dirty="0"/>
          </a:p>
          <a:p>
            <a:endParaRPr lang="en-US" dirty="0"/>
          </a:p>
        </p:txBody>
      </p:sp>
      <p:pic>
        <p:nvPicPr>
          <p:cNvPr id="21" name="Picture 20">
            <a:extLst>
              <a:ext uri="{FF2B5EF4-FFF2-40B4-BE49-F238E27FC236}">
                <a16:creationId xmlns:a16="http://schemas.microsoft.com/office/drawing/2014/main" id="{9D98CCAC-CE21-AF49-BB73-C8801C5D2832}"/>
              </a:ext>
            </a:extLst>
          </p:cNvPr>
          <p:cNvPicPr>
            <a:picLocks noChangeAspect="1"/>
          </p:cNvPicPr>
          <p:nvPr/>
        </p:nvPicPr>
        <p:blipFill>
          <a:blip r:embed="rId3"/>
          <a:stretch>
            <a:fillRect/>
          </a:stretch>
        </p:blipFill>
        <p:spPr>
          <a:xfrm>
            <a:off x="5712311" y="1947493"/>
            <a:ext cx="6358972" cy="1099703"/>
          </a:xfrm>
          <a:prstGeom prst="rect">
            <a:avLst/>
          </a:prstGeom>
          <a:ln w="19050">
            <a:solidFill>
              <a:schemeClr val="tx1"/>
            </a:solidFill>
          </a:ln>
          <a:effectLst>
            <a:outerShdw blurRad="50800" dist="38100" dir="2700000" algn="tl" rotWithShape="0">
              <a:prstClr val="black">
                <a:alpha val="40000"/>
              </a:prstClr>
            </a:outerShdw>
          </a:effectLst>
        </p:spPr>
      </p:pic>
      <p:pic>
        <p:nvPicPr>
          <p:cNvPr id="23" name="Picture 22">
            <a:extLst>
              <a:ext uri="{FF2B5EF4-FFF2-40B4-BE49-F238E27FC236}">
                <a16:creationId xmlns:a16="http://schemas.microsoft.com/office/drawing/2014/main" id="{B572EE8A-F25E-4B47-9387-1D82DDE5E788}"/>
              </a:ext>
            </a:extLst>
          </p:cNvPr>
          <p:cNvPicPr>
            <a:picLocks noChangeAspect="1"/>
          </p:cNvPicPr>
          <p:nvPr/>
        </p:nvPicPr>
        <p:blipFill>
          <a:blip r:embed="rId4"/>
          <a:stretch>
            <a:fillRect/>
          </a:stretch>
        </p:blipFill>
        <p:spPr>
          <a:xfrm>
            <a:off x="5712311" y="4111478"/>
            <a:ext cx="4327399" cy="996440"/>
          </a:xfrm>
          <a:prstGeom prst="rect">
            <a:avLst/>
          </a:prstGeom>
          <a:ln w="19050">
            <a:solidFill>
              <a:schemeClr val="tx1"/>
            </a:solidFill>
          </a:ln>
          <a:effectLst>
            <a:outerShdw blurRad="50800" dist="38100" dir="2700000" algn="tl" rotWithShape="0">
              <a:prstClr val="black">
                <a:alpha val="40000"/>
              </a:prstClr>
            </a:outerShdw>
          </a:effectLst>
        </p:spPr>
      </p:pic>
      <p:sp>
        <p:nvSpPr>
          <p:cNvPr id="24" name="TextBox 23">
            <a:extLst>
              <a:ext uri="{FF2B5EF4-FFF2-40B4-BE49-F238E27FC236}">
                <a16:creationId xmlns:a16="http://schemas.microsoft.com/office/drawing/2014/main" id="{959F6BF1-AE47-1341-9E17-0E56BB81B375}"/>
              </a:ext>
            </a:extLst>
          </p:cNvPr>
          <p:cNvSpPr txBox="1"/>
          <p:nvPr/>
        </p:nvSpPr>
        <p:spPr>
          <a:xfrm>
            <a:off x="5631770" y="1518461"/>
            <a:ext cx="928459" cy="369332"/>
          </a:xfrm>
          <a:prstGeom prst="rect">
            <a:avLst/>
          </a:prstGeom>
          <a:noFill/>
        </p:spPr>
        <p:txBody>
          <a:bodyPr wrap="none" rtlCol="0">
            <a:spAutoFit/>
          </a:bodyPr>
          <a:lstStyle/>
          <a:p>
            <a:r>
              <a:rPr lang="en-US" dirty="0"/>
              <a:t>Before:</a:t>
            </a:r>
          </a:p>
        </p:txBody>
      </p:sp>
      <p:sp>
        <p:nvSpPr>
          <p:cNvPr id="25" name="TextBox 24">
            <a:extLst>
              <a:ext uri="{FF2B5EF4-FFF2-40B4-BE49-F238E27FC236}">
                <a16:creationId xmlns:a16="http://schemas.microsoft.com/office/drawing/2014/main" id="{4DB10603-80E4-A446-AD15-6D4EA2D2F06D}"/>
              </a:ext>
            </a:extLst>
          </p:cNvPr>
          <p:cNvSpPr txBox="1"/>
          <p:nvPr/>
        </p:nvSpPr>
        <p:spPr>
          <a:xfrm>
            <a:off x="5712311" y="3614587"/>
            <a:ext cx="736099" cy="369332"/>
          </a:xfrm>
          <a:prstGeom prst="rect">
            <a:avLst/>
          </a:prstGeom>
          <a:noFill/>
        </p:spPr>
        <p:txBody>
          <a:bodyPr wrap="none" rtlCol="0">
            <a:spAutoFit/>
          </a:bodyPr>
          <a:lstStyle/>
          <a:p>
            <a:r>
              <a:rPr lang="en-US" dirty="0"/>
              <a:t>After:</a:t>
            </a:r>
          </a:p>
        </p:txBody>
      </p:sp>
    </p:spTree>
    <p:extLst>
      <p:ext uri="{BB962C8B-B14F-4D97-AF65-F5344CB8AC3E}">
        <p14:creationId xmlns:p14="http://schemas.microsoft.com/office/powerpoint/2010/main" val="875762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7">
                                            <p:txEl>
                                              <p:pRg st="7" end="7"/>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7">
                                            <p:txEl>
                                              <p:pRg st="8" end="8"/>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4"/>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23"/>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P spid="24" grpId="0"/>
      <p:bldP spid="25"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1450F560-B09A-DA41-B199-0B77082CB402}"/>
              </a:ext>
            </a:extLst>
          </p:cNvPr>
          <p:cNvSpPr>
            <a:spLocks noGrp="1"/>
          </p:cNvSpPr>
          <p:nvPr>
            <p:ph type="dt" sz="half" idx="2"/>
          </p:nvPr>
        </p:nvSpPr>
        <p:spPr/>
        <p:txBody>
          <a:bodyPr/>
          <a:lstStyle/>
          <a:p>
            <a:fld id="{7C318FAD-E245-CB44-8789-84AF86E715AD}" type="datetime1">
              <a:rPr lang="en-US" smtClean="0"/>
              <a:pPr/>
              <a:t>4/19/22</a:t>
            </a:fld>
            <a:endParaRPr lang="en-US" dirty="0"/>
          </a:p>
        </p:txBody>
      </p:sp>
      <p:sp>
        <p:nvSpPr>
          <p:cNvPr id="6" name="Footer Placeholder 5">
            <a:extLst>
              <a:ext uri="{FF2B5EF4-FFF2-40B4-BE49-F238E27FC236}">
                <a16:creationId xmlns:a16="http://schemas.microsoft.com/office/drawing/2014/main" id="{1FC7D76F-948F-9C4B-A7D3-86ADFE0A72C5}"/>
              </a:ext>
            </a:extLst>
          </p:cNvPr>
          <p:cNvSpPr>
            <a:spLocks noGrp="1"/>
          </p:cNvSpPr>
          <p:nvPr>
            <p:ph type="ftr" sz="quarter" idx="3"/>
          </p:nvPr>
        </p:nvSpPr>
        <p:spPr/>
        <p:txBody>
          <a:bodyPr/>
          <a:lstStyle/>
          <a:p>
            <a:endParaRPr lang="en-US" dirty="0"/>
          </a:p>
        </p:txBody>
      </p:sp>
      <p:sp>
        <p:nvSpPr>
          <p:cNvPr id="7" name="Slide Number Placeholder 6">
            <a:extLst>
              <a:ext uri="{FF2B5EF4-FFF2-40B4-BE49-F238E27FC236}">
                <a16:creationId xmlns:a16="http://schemas.microsoft.com/office/drawing/2014/main" id="{693A61A3-D6C8-284E-87C9-13208D05A887}"/>
              </a:ext>
            </a:extLst>
          </p:cNvPr>
          <p:cNvSpPr>
            <a:spLocks noGrp="1"/>
          </p:cNvSpPr>
          <p:nvPr>
            <p:ph type="sldNum" sz="quarter" idx="4"/>
          </p:nvPr>
        </p:nvSpPr>
        <p:spPr/>
        <p:txBody>
          <a:bodyPr/>
          <a:lstStyle/>
          <a:p>
            <a:fld id="{3C7A2F6F-4F64-7749-92C0-96B58F4FF395}" type="slidenum">
              <a:rPr lang="en-US" smtClean="0"/>
              <a:pPr/>
              <a:t>35</a:t>
            </a:fld>
            <a:endParaRPr lang="en-US" dirty="0"/>
          </a:p>
        </p:txBody>
      </p:sp>
      <p:pic>
        <p:nvPicPr>
          <p:cNvPr id="8" name="Picture 7">
            <a:extLst>
              <a:ext uri="{FF2B5EF4-FFF2-40B4-BE49-F238E27FC236}">
                <a16:creationId xmlns:a16="http://schemas.microsoft.com/office/drawing/2014/main" id="{CF71C45C-70F7-5340-AF8C-DC0EFE103B24}"/>
              </a:ext>
            </a:extLst>
          </p:cNvPr>
          <p:cNvPicPr>
            <a:picLocks noChangeAspect="1"/>
          </p:cNvPicPr>
          <p:nvPr/>
        </p:nvPicPr>
        <p:blipFill>
          <a:blip r:embed="rId2"/>
          <a:stretch>
            <a:fillRect/>
          </a:stretch>
        </p:blipFill>
        <p:spPr>
          <a:xfrm>
            <a:off x="1091567" y="1574787"/>
            <a:ext cx="6862612" cy="3709520"/>
          </a:xfrm>
          <a:prstGeom prst="rect">
            <a:avLst/>
          </a:prstGeom>
        </p:spPr>
      </p:pic>
      <p:sp>
        <p:nvSpPr>
          <p:cNvPr id="9" name="Title 1">
            <a:extLst>
              <a:ext uri="{FF2B5EF4-FFF2-40B4-BE49-F238E27FC236}">
                <a16:creationId xmlns:a16="http://schemas.microsoft.com/office/drawing/2014/main" id="{CCC30356-7475-7E4D-A807-0C35559C4428}"/>
              </a:ext>
            </a:extLst>
          </p:cNvPr>
          <p:cNvSpPr>
            <a:spLocks noGrp="1"/>
          </p:cNvSpPr>
          <p:nvPr>
            <p:ph type="title"/>
          </p:nvPr>
        </p:nvSpPr>
        <p:spPr>
          <a:xfrm>
            <a:off x="457200" y="457200"/>
            <a:ext cx="11277600" cy="1219200"/>
          </a:xfrm>
        </p:spPr>
        <p:txBody>
          <a:bodyPr/>
          <a:lstStyle/>
          <a:p>
            <a:r>
              <a:rPr lang="en-US" dirty="0"/>
              <a:t>Further Improved Website</a:t>
            </a:r>
          </a:p>
        </p:txBody>
      </p:sp>
      <p:sp>
        <p:nvSpPr>
          <p:cNvPr id="10" name="Date Placeholder 3">
            <a:extLst>
              <a:ext uri="{FF2B5EF4-FFF2-40B4-BE49-F238E27FC236}">
                <a16:creationId xmlns:a16="http://schemas.microsoft.com/office/drawing/2014/main" id="{F82DC247-9FF8-7746-B98C-BF9BCAA78247}"/>
              </a:ext>
            </a:extLst>
          </p:cNvPr>
          <p:cNvSpPr txBox="1">
            <a:spLocks/>
          </p:cNvSpPr>
          <p:nvPr/>
        </p:nvSpPr>
        <p:spPr>
          <a:xfrm>
            <a:off x="964069" y="6400800"/>
            <a:ext cx="689674" cy="457200"/>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alpha val="2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C318FAD-E245-CB44-8789-84AF86E715AD}" type="datetime1">
              <a:rPr lang="en-US" smtClean="0"/>
              <a:pPr/>
              <a:t>4/19/22</a:t>
            </a:fld>
            <a:endParaRPr lang="en-US" dirty="0"/>
          </a:p>
        </p:txBody>
      </p:sp>
      <p:sp>
        <p:nvSpPr>
          <p:cNvPr id="11" name="Slide Number Placeholder 5">
            <a:extLst>
              <a:ext uri="{FF2B5EF4-FFF2-40B4-BE49-F238E27FC236}">
                <a16:creationId xmlns:a16="http://schemas.microsoft.com/office/drawing/2014/main" id="{ED18415B-EBB7-E747-A7D3-A1E05DECD097}"/>
              </a:ext>
            </a:extLst>
          </p:cNvPr>
          <p:cNvSpPr txBox="1">
            <a:spLocks/>
          </p:cNvSpPr>
          <p:nvPr/>
        </p:nvSpPr>
        <p:spPr>
          <a:xfrm>
            <a:off x="464574" y="6400800"/>
            <a:ext cx="455907" cy="457200"/>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alpha val="2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C7A2F6F-4F64-7749-92C0-96B58F4FF395}" type="slidenum">
              <a:rPr lang="en-US" smtClean="0"/>
              <a:pPr/>
              <a:t>35</a:t>
            </a:fld>
            <a:endParaRPr lang="en-US" dirty="0"/>
          </a:p>
        </p:txBody>
      </p:sp>
      <p:pic>
        <p:nvPicPr>
          <p:cNvPr id="12" name="Picture 11">
            <a:extLst>
              <a:ext uri="{FF2B5EF4-FFF2-40B4-BE49-F238E27FC236}">
                <a16:creationId xmlns:a16="http://schemas.microsoft.com/office/drawing/2014/main" id="{D6A047E7-5FBB-2248-A014-9D5B0D0C3B90}"/>
              </a:ext>
            </a:extLst>
          </p:cNvPr>
          <p:cNvPicPr>
            <a:picLocks noChangeAspect="1"/>
          </p:cNvPicPr>
          <p:nvPr/>
        </p:nvPicPr>
        <p:blipFill>
          <a:blip r:embed="rId3"/>
          <a:stretch>
            <a:fillRect/>
          </a:stretch>
        </p:blipFill>
        <p:spPr>
          <a:xfrm>
            <a:off x="8255662" y="3634740"/>
            <a:ext cx="3627612" cy="2641599"/>
          </a:xfrm>
          <a:prstGeom prst="rect">
            <a:avLst/>
          </a:prstGeom>
          <a:ln w="28575">
            <a:solidFill>
              <a:schemeClr val="accent1"/>
            </a:solidFill>
          </a:ln>
        </p:spPr>
      </p:pic>
      <p:sp>
        <p:nvSpPr>
          <p:cNvPr id="13" name="Rectangle 12">
            <a:extLst>
              <a:ext uri="{FF2B5EF4-FFF2-40B4-BE49-F238E27FC236}">
                <a16:creationId xmlns:a16="http://schemas.microsoft.com/office/drawing/2014/main" id="{73153B39-3A20-594B-A2C9-86934582D55C}"/>
              </a:ext>
            </a:extLst>
          </p:cNvPr>
          <p:cNvSpPr/>
          <p:nvPr/>
        </p:nvSpPr>
        <p:spPr>
          <a:xfrm>
            <a:off x="6873986" y="1676400"/>
            <a:ext cx="1048683" cy="357021"/>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p>
        </p:txBody>
      </p:sp>
      <p:sp>
        <p:nvSpPr>
          <p:cNvPr id="14" name="Rectangle 13">
            <a:extLst>
              <a:ext uri="{FF2B5EF4-FFF2-40B4-BE49-F238E27FC236}">
                <a16:creationId xmlns:a16="http://schemas.microsoft.com/office/drawing/2014/main" id="{99D5363F-866F-1E4D-B66B-D80AFAE8AE09}"/>
              </a:ext>
            </a:extLst>
          </p:cNvPr>
          <p:cNvSpPr/>
          <p:nvPr/>
        </p:nvSpPr>
        <p:spPr>
          <a:xfrm>
            <a:off x="5746720" y="4937120"/>
            <a:ext cx="569103" cy="241600"/>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p>
        </p:txBody>
      </p:sp>
      <p:sp>
        <p:nvSpPr>
          <p:cNvPr id="15" name="Rectangle 14">
            <a:extLst>
              <a:ext uri="{FF2B5EF4-FFF2-40B4-BE49-F238E27FC236}">
                <a16:creationId xmlns:a16="http://schemas.microsoft.com/office/drawing/2014/main" id="{20BB1CA8-B8BD-B24A-81E8-C1487F448128}"/>
              </a:ext>
            </a:extLst>
          </p:cNvPr>
          <p:cNvSpPr/>
          <p:nvPr/>
        </p:nvSpPr>
        <p:spPr>
          <a:xfrm>
            <a:off x="2739476" y="4929977"/>
            <a:ext cx="461476" cy="241600"/>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p>
        </p:txBody>
      </p:sp>
      <p:cxnSp>
        <p:nvCxnSpPr>
          <p:cNvPr id="16" name="Straight Arrow Connector 15">
            <a:extLst>
              <a:ext uri="{FF2B5EF4-FFF2-40B4-BE49-F238E27FC236}">
                <a16:creationId xmlns:a16="http://schemas.microsoft.com/office/drawing/2014/main" id="{4E69F25E-F0CD-3B4F-8B3E-3568E8053C98}"/>
              </a:ext>
            </a:extLst>
          </p:cNvPr>
          <p:cNvCxnSpPr>
            <a:cxnSpLocks/>
            <a:stCxn id="13" idx="3"/>
            <a:endCxn id="22" idx="1"/>
          </p:cNvCxnSpPr>
          <p:nvPr/>
        </p:nvCxnSpPr>
        <p:spPr>
          <a:xfrm>
            <a:off x="7922669" y="1854911"/>
            <a:ext cx="665899" cy="41863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93B31E32-0B2E-064A-BBF3-6555F28A90E2}"/>
              </a:ext>
            </a:extLst>
          </p:cNvPr>
          <p:cNvCxnSpPr>
            <a:stCxn id="14" idx="3"/>
            <a:endCxn id="12" idx="1"/>
          </p:cNvCxnSpPr>
          <p:nvPr/>
        </p:nvCxnSpPr>
        <p:spPr>
          <a:xfrm flipV="1">
            <a:off x="6315823" y="4955540"/>
            <a:ext cx="1939839" cy="10238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799FC61F-E9D4-7B42-98A5-2F6591D2BA31}"/>
              </a:ext>
            </a:extLst>
          </p:cNvPr>
          <p:cNvCxnSpPr>
            <a:cxnSpLocks/>
            <a:stCxn id="15" idx="1"/>
            <a:endCxn id="25" idx="3"/>
          </p:cNvCxnSpPr>
          <p:nvPr/>
        </p:nvCxnSpPr>
        <p:spPr>
          <a:xfrm flipH="1">
            <a:off x="2301553" y="5050777"/>
            <a:ext cx="437923" cy="12794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516C47A4-5E97-BA41-B389-B62A896437FD}"/>
              </a:ext>
            </a:extLst>
          </p:cNvPr>
          <p:cNvSpPr txBox="1"/>
          <p:nvPr/>
        </p:nvSpPr>
        <p:spPr>
          <a:xfrm>
            <a:off x="6184114" y="5418175"/>
            <a:ext cx="1928733" cy="369332"/>
          </a:xfrm>
          <a:prstGeom prst="rect">
            <a:avLst/>
          </a:prstGeom>
          <a:solidFill>
            <a:schemeClr val="accent5">
              <a:lumMod val="60000"/>
              <a:lumOff val="40000"/>
            </a:schemeClr>
          </a:solidFill>
        </p:spPr>
        <p:txBody>
          <a:bodyPr wrap="none" rtlCol="0">
            <a:spAutoFit/>
          </a:bodyPr>
          <a:lstStyle/>
          <a:p>
            <a:r>
              <a:rPr lang="en-US" dirty="0"/>
              <a:t>Community page</a:t>
            </a:r>
          </a:p>
        </p:txBody>
      </p:sp>
      <p:sp>
        <p:nvSpPr>
          <p:cNvPr id="20" name="TextBox 19">
            <a:extLst>
              <a:ext uri="{FF2B5EF4-FFF2-40B4-BE49-F238E27FC236}">
                <a16:creationId xmlns:a16="http://schemas.microsoft.com/office/drawing/2014/main" id="{8AA23D1F-DAFF-2B4A-89F9-FF01D3CB7D7B}"/>
              </a:ext>
            </a:extLst>
          </p:cNvPr>
          <p:cNvSpPr txBox="1"/>
          <p:nvPr/>
        </p:nvSpPr>
        <p:spPr>
          <a:xfrm rot="614136">
            <a:off x="7741306" y="438767"/>
            <a:ext cx="4402318" cy="646331"/>
          </a:xfrm>
          <a:prstGeom prst="rect">
            <a:avLst/>
          </a:prstGeom>
          <a:solidFill>
            <a:schemeClr val="bg1"/>
          </a:solidFill>
          <a:ln w="19050">
            <a:solidFill>
              <a:schemeClr val="tx1"/>
            </a:solidFill>
          </a:ln>
          <a:effectLst>
            <a:outerShdw blurRad="50800" dist="38100" dir="2700000" algn="tl" rotWithShape="0">
              <a:prstClr val="black">
                <a:alpha val="40000"/>
              </a:prstClr>
            </a:outerShdw>
          </a:effectLst>
        </p:spPr>
        <p:txBody>
          <a:bodyPr wrap="square" rtlCol="0">
            <a:spAutoFit/>
          </a:bodyPr>
          <a:lstStyle/>
          <a:p>
            <a:r>
              <a:rPr lang="en-US" sz="3600" dirty="0" err="1"/>
              <a:t>www.chisel-lang.org</a:t>
            </a:r>
            <a:endParaRPr lang="en-US" sz="3600" dirty="0"/>
          </a:p>
        </p:txBody>
      </p:sp>
      <p:sp>
        <p:nvSpPr>
          <p:cNvPr id="21" name="Rectangle 20">
            <a:extLst>
              <a:ext uri="{FF2B5EF4-FFF2-40B4-BE49-F238E27FC236}">
                <a16:creationId xmlns:a16="http://schemas.microsoft.com/office/drawing/2014/main" id="{8F011B34-AE13-9344-8A5D-3841C0B706D9}"/>
              </a:ext>
            </a:extLst>
          </p:cNvPr>
          <p:cNvSpPr/>
          <p:nvPr/>
        </p:nvSpPr>
        <p:spPr>
          <a:xfrm>
            <a:off x="4134888" y="1680495"/>
            <a:ext cx="1744418" cy="352925"/>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p>
        </p:txBody>
      </p:sp>
      <p:pic>
        <p:nvPicPr>
          <p:cNvPr id="22" name="Picture 21">
            <a:extLst>
              <a:ext uri="{FF2B5EF4-FFF2-40B4-BE49-F238E27FC236}">
                <a16:creationId xmlns:a16="http://schemas.microsoft.com/office/drawing/2014/main" id="{864FEFEF-E1D6-334B-8BE6-3F6EB35BDD05}"/>
              </a:ext>
            </a:extLst>
          </p:cNvPr>
          <p:cNvPicPr>
            <a:picLocks noChangeAspect="1"/>
          </p:cNvPicPr>
          <p:nvPr/>
        </p:nvPicPr>
        <p:blipFill>
          <a:blip r:embed="rId4"/>
          <a:stretch>
            <a:fillRect/>
          </a:stretch>
        </p:blipFill>
        <p:spPr>
          <a:xfrm>
            <a:off x="8588568" y="1439990"/>
            <a:ext cx="2891080" cy="1667119"/>
          </a:xfrm>
          <a:prstGeom prst="rect">
            <a:avLst/>
          </a:prstGeom>
          <a:ln w="28575">
            <a:solidFill>
              <a:schemeClr val="accent1"/>
            </a:solidFill>
          </a:ln>
        </p:spPr>
      </p:pic>
      <p:sp>
        <p:nvSpPr>
          <p:cNvPr id="23" name="TextBox 22">
            <a:extLst>
              <a:ext uri="{FF2B5EF4-FFF2-40B4-BE49-F238E27FC236}">
                <a16:creationId xmlns:a16="http://schemas.microsoft.com/office/drawing/2014/main" id="{41550A8C-89E4-5D48-A3BE-12EF79174107}"/>
              </a:ext>
            </a:extLst>
          </p:cNvPr>
          <p:cNvSpPr txBox="1"/>
          <p:nvPr/>
        </p:nvSpPr>
        <p:spPr>
          <a:xfrm>
            <a:off x="3774844" y="1297749"/>
            <a:ext cx="2531462" cy="369332"/>
          </a:xfrm>
          <a:prstGeom prst="rect">
            <a:avLst/>
          </a:prstGeom>
          <a:solidFill>
            <a:schemeClr val="accent5">
              <a:lumMod val="60000"/>
              <a:lumOff val="40000"/>
            </a:schemeClr>
          </a:solidFill>
        </p:spPr>
        <p:txBody>
          <a:bodyPr wrap="none" rtlCol="0">
            <a:spAutoFit/>
          </a:bodyPr>
          <a:lstStyle/>
          <a:p>
            <a:r>
              <a:rPr lang="en-US" dirty="0"/>
              <a:t>Now with a search bar!</a:t>
            </a:r>
          </a:p>
        </p:txBody>
      </p:sp>
      <p:sp>
        <p:nvSpPr>
          <p:cNvPr id="24" name="TextBox 23">
            <a:extLst>
              <a:ext uri="{FF2B5EF4-FFF2-40B4-BE49-F238E27FC236}">
                <a16:creationId xmlns:a16="http://schemas.microsoft.com/office/drawing/2014/main" id="{00F5ADAC-1C2A-154F-B68F-69C2417F1499}"/>
              </a:ext>
            </a:extLst>
          </p:cNvPr>
          <p:cNvSpPr txBox="1"/>
          <p:nvPr/>
        </p:nvSpPr>
        <p:spPr>
          <a:xfrm>
            <a:off x="7036344" y="2167793"/>
            <a:ext cx="1826206" cy="369332"/>
          </a:xfrm>
          <a:prstGeom prst="rect">
            <a:avLst/>
          </a:prstGeom>
          <a:solidFill>
            <a:schemeClr val="accent5">
              <a:lumMod val="60000"/>
              <a:lumOff val="40000"/>
            </a:schemeClr>
          </a:solidFill>
        </p:spPr>
        <p:txBody>
          <a:bodyPr wrap="none" rtlCol="0">
            <a:spAutoFit/>
          </a:bodyPr>
          <a:lstStyle/>
          <a:p>
            <a:r>
              <a:rPr lang="en-US" dirty="0"/>
              <a:t>Latest API Docs</a:t>
            </a:r>
          </a:p>
        </p:txBody>
      </p:sp>
      <p:pic>
        <p:nvPicPr>
          <p:cNvPr id="25" name="Picture 24">
            <a:extLst>
              <a:ext uri="{FF2B5EF4-FFF2-40B4-BE49-F238E27FC236}">
                <a16:creationId xmlns:a16="http://schemas.microsoft.com/office/drawing/2014/main" id="{D104FEE5-3DFA-E946-8334-96B19391EDBE}"/>
              </a:ext>
            </a:extLst>
          </p:cNvPr>
          <p:cNvPicPr>
            <a:picLocks noChangeAspect="1"/>
          </p:cNvPicPr>
          <p:nvPr/>
        </p:nvPicPr>
        <p:blipFill>
          <a:blip r:embed="rId5"/>
          <a:stretch>
            <a:fillRect/>
          </a:stretch>
        </p:blipFill>
        <p:spPr>
          <a:xfrm>
            <a:off x="73996" y="4137436"/>
            <a:ext cx="2227557" cy="2082568"/>
          </a:xfrm>
          <a:prstGeom prst="rect">
            <a:avLst/>
          </a:prstGeom>
          <a:ln w="28575">
            <a:solidFill>
              <a:schemeClr val="accent1"/>
            </a:solidFill>
          </a:ln>
        </p:spPr>
      </p:pic>
      <p:sp>
        <p:nvSpPr>
          <p:cNvPr id="26" name="TextBox 25">
            <a:extLst>
              <a:ext uri="{FF2B5EF4-FFF2-40B4-BE49-F238E27FC236}">
                <a16:creationId xmlns:a16="http://schemas.microsoft.com/office/drawing/2014/main" id="{42F14BD1-7CF1-E94C-9938-9CBA75DA1F2D}"/>
              </a:ext>
            </a:extLst>
          </p:cNvPr>
          <p:cNvSpPr txBox="1"/>
          <p:nvPr/>
        </p:nvSpPr>
        <p:spPr>
          <a:xfrm>
            <a:off x="1122879" y="5469051"/>
            <a:ext cx="3326552" cy="369332"/>
          </a:xfrm>
          <a:prstGeom prst="rect">
            <a:avLst/>
          </a:prstGeom>
          <a:solidFill>
            <a:schemeClr val="accent5">
              <a:lumMod val="60000"/>
              <a:lumOff val="40000"/>
            </a:schemeClr>
          </a:solidFill>
        </p:spPr>
        <p:txBody>
          <a:bodyPr wrap="none" rtlCol="0">
            <a:spAutoFit/>
          </a:bodyPr>
          <a:lstStyle/>
          <a:p>
            <a:r>
              <a:rPr lang="en-US" dirty="0"/>
              <a:t>Project-specific documentation</a:t>
            </a:r>
          </a:p>
        </p:txBody>
      </p:sp>
    </p:spTree>
    <p:extLst>
      <p:ext uri="{BB962C8B-B14F-4D97-AF65-F5344CB8AC3E}">
        <p14:creationId xmlns:p14="http://schemas.microsoft.com/office/powerpoint/2010/main" val="2472712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9" grpId="0" animBg="1"/>
      <p:bldP spid="21" grpId="0" animBg="1"/>
      <p:bldP spid="23" grpId="0" animBg="1"/>
      <p:bldP spid="24" grpId="0" animBg="1"/>
      <p:bldP spid="26"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B28BC87D-8AFA-8A4C-A0DC-319CD6D3358B}"/>
              </a:ext>
            </a:extLst>
          </p:cNvPr>
          <p:cNvSpPr>
            <a:spLocks noGrp="1"/>
          </p:cNvSpPr>
          <p:nvPr>
            <p:ph type="dt" sz="half" idx="2"/>
          </p:nvPr>
        </p:nvSpPr>
        <p:spPr/>
        <p:txBody>
          <a:bodyPr/>
          <a:lstStyle/>
          <a:p>
            <a:fld id="{7C318FAD-E245-CB44-8789-84AF86E715AD}" type="datetime1">
              <a:rPr lang="en-US" smtClean="0"/>
              <a:pPr/>
              <a:t>4/19/22</a:t>
            </a:fld>
            <a:endParaRPr lang="en-US" dirty="0"/>
          </a:p>
        </p:txBody>
      </p:sp>
      <p:sp>
        <p:nvSpPr>
          <p:cNvPr id="6" name="Footer Placeholder 5">
            <a:extLst>
              <a:ext uri="{FF2B5EF4-FFF2-40B4-BE49-F238E27FC236}">
                <a16:creationId xmlns:a16="http://schemas.microsoft.com/office/drawing/2014/main" id="{EDB33464-7923-0749-867F-677B1EBA76D5}"/>
              </a:ext>
            </a:extLst>
          </p:cNvPr>
          <p:cNvSpPr>
            <a:spLocks noGrp="1"/>
          </p:cNvSpPr>
          <p:nvPr>
            <p:ph type="ftr" sz="quarter" idx="3"/>
          </p:nvPr>
        </p:nvSpPr>
        <p:spPr/>
        <p:txBody>
          <a:bodyPr/>
          <a:lstStyle/>
          <a:p>
            <a:endParaRPr lang="en-US" dirty="0"/>
          </a:p>
        </p:txBody>
      </p:sp>
      <p:sp>
        <p:nvSpPr>
          <p:cNvPr id="7" name="Slide Number Placeholder 6">
            <a:extLst>
              <a:ext uri="{FF2B5EF4-FFF2-40B4-BE49-F238E27FC236}">
                <a16:creationId xmlns:a16="http://schemas.microsoft.com/office/drawing/2014/main" id="{4DFA82E5-14C7-ED43-B0AD-295EB83061FA}"/>
              </a:ext>
            </a:extLst>
          </p:cNvPr>
          <p:cNvSpPr>
            <a:spLocks noGrp="1"/>
          </p:cNvSpPr>
          <p:nvPr>
            <p:ph type="sldNum" sz="quarter" idx="4"/>
          </p:nvPr>
        </p:nvSpPr>
        <p:spPr/>
        <p:txBody>
          <a:bodyPr/>
          <a:lstStyle/>
          <a:p>
            <a:fld id="{3C7A2F6F-4F64-7749-92C0-96B58F4FF395}" type="slidenum">
              <a:rPr lang="en-US" smtClean="0"/>
              <a:pPr/>
              <a:t>36</a:t>
            </a:fld>
            <a:endParaRPr lang="en-US" dirty="0"/>
          </a:p>
        </p:txBody>
      </p:sp>
      <p:pic>
        <p:nvPicPr>
          <p:cNvPr id="8" name="Picture 7">
            <a:extLst>
              <a:ext uri="{FF2B5EF4-FFF2-40B4-BE49-F238E27FC236}">
                <a16:creationId xmlns:a16="http://schemas.microsoft.com/office/drawing/2014/main" id="{5CBA4B90-9024-9F44-B476-3A734C45A1CD}"/>
              </a:ext>
            </a:extLst>
          </p:cNvPr>
          <p:cNvPicPr>
            <a:picLocks noChangeAspect="1"/>
          </p:cNvPicPr>
          <p:nvPr/>
        </p:nvPicPr>
        <p:blipFill>
          <a:blip r:embed="rId2"/>
          <a:stretch>
            <a:fillRect/>
          </a:stretch>
        </p:blipFill>
        <p:spPr>
          <a:xfrm>
            <a:off x="1697331" y="1532527"/>
            <a:ext cx="7492383" cy="5012146"/>
          </a:xfrm>
          <a:prstGeom prst="rect">
            <a:avLst/>
          </a:prstGeom>
        </p:spPr>
      </p:pic>
      <p:sp>
        <p:nvSpPr>
          <p:cNvPr id="9" name="Title 1">
            <a:extLst>
              <a:ext uri="{FF2B5EF4-FFF2-40B4-BE49-F238E27FC236}">
                <a16:creationId xmlns:a16="http://schemas.microsoft.com/office/drawing/2014/main" id="{FACAC3AE-C36F-BC41-8D7C-7E1FBB04352E}"/>
              </a:ext>
            </a:extLst>
          </p:cNvPr>
          <p:cNvSpPr>
            <a:spLocks noGrp="1"/>
          </p:cNvSpPr>
          <p:nvPr>
            <p:ph type="title"/>
          </p:nvPr>
        </p:nvSpPr>
        <p:spPr>
          <a:xfrm>
            <a:off x="457200" y="457200"/>
            <a:ext cx="11277600" cy="1219200"/>
          </a:xfrm>
        </p:spPr>
        <p:txBody>
          <a:bodyPr/>
          <a:lstStyle/>
          <a:p>
            <a:r>
              <a:rPr lang="en-US" dirty="0"/>
              <a:t>Further Improved Website</a:t>
            </a:r>
          </a:p>
        </p:txBody>
      </p:sp>
      <p:sp>
        <p:nvSpPr>
          <p:cNvPr id="10" name="Date Placeholder 3">
            <a:extLst>
              <a:ext uri="{FF2B5EF4-FFF2-40B4-BE49-F238E27FC236}">
                <a16:creationId xmlns:a16="http://schemas.microsoft.com/office/drawing/2014/main" id="{79355F5C-A6C9-BA4D-BCEE-B70F941C6923}"/>
              </a:ext>
            </a:extLst>
          </p:cNvPr>
          <p:cNvSpPr txBox="1">
            <a:spLocks/>
          </p:cNvSpPr>
          <p:nvPr/>
        </p:nvSpPr>
        <p:spPr>
          <a:xfrm>
            <a:off x="964069" y="6400800"/>
            <a:ext cx="689674" cy="457200"/>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alpha val="2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C318FAD-E245-CB44-8789-84AF86E715AD}" type="datetime1">
              <a:rPr lang="en-US" smtClean="0"/>
              <a:pPr/>
              <a:t>4/19/22</a:t>
            </a:fld>
            <a:endParaRPr lang="en-US" dirty="0"/>
          </a:p>
        </p:txBody>
      </p:sp>
      <p:sp>
        <p:nvSpPr>
          <p:cNvPr id="11" name="Slide Number Placeholder 5">
            <a:extLst>
              <a:ext uri="{FF2B5EF4-FFF2-40B4-BE49-F238E27FC236}">
                <a16:creationId xmlns:a16="http://schemas.microsoft.com/office/drawing/2014/main" id="{DC87F53A-CA29-F647-A3FC-9763D3AFB0A7}"/>
              </a:ext>
            </a:extLst>
          </p:cNvPr>
          <p:cNvSpPr txBox="1">
            <a:spLocks/>
          </p:cNvSpPr>
          <p:nvPr/>
        </p:nvSpPr>
        <p:spPr>
          <a:xfrm>
            <a:off x="464574" y="6400800"/>
            <a:ext cx="455907" cy="457200"/>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alpha val="2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C7A2F6F-4F64-7749-92C0-96B58F4FF395}" type="slidenum">
              <a:rPr lang="en-US" smtClean="0"/>
              <a:pPr/>
              <a:t>36</a:t>
            </a:fld>
            <a:endParaRPr lang="en-US" dirty="0"/>
          </a:p>
        </p:txBody>
      </p:sp>
      <p:sp>
        <p:nvSpPr>
          <p:cNvPr id="12" name="TextBox 11">
            <a:extLst>
              <a:ext uri="{FF2B5EF4-FFF2-40B4-BE49-F238E27FC236}">
                <a16:creationId xmlns:a16="http://schemas.microsoft.com/office/drawing/2014/main" id="{CD7B6F6C-0135-864D-B49D-1B2B0B676F1B}"/>
              </a:ext>
            </a:extLst>
          </p:cNvPr>
          <p:cNvSpPr txBox="1"/>
          <p:nvPr/>
        </p:nvSpPr>
        <p:spPr>
          <a:xfrm rot="614136">
            <a:off x="7741306" y="438767"/>
            <a:ext cx="4402318" cy="646331"/>
          </a:xfrm>
          <a:prstGeom prst="rect">
            <a:avLst/>
          </a:prstGeom>
          <a:solidFill>
            <a:schemeClr val="bg1"/>
          </a:solidFill>
          <a:ln w="19050">
            <a:solidFill>
              <a:schemeClr val="tx1"/>
            </a:solidFill>
          </a:ln>
          <a:effectLst>
            <a:outerShdw blurRad="50800" dist="38100" dir="2700000" algn="tl" rotWithShape="0">
              <a:prstClr val="black">
                <a:alpha val="40000"/>
              </a:prstClr>
            </a:outerShdw>
          </a:effectLst>
        </p:spPr>
        <p:txBody>
          <a:bodyPr wrap="square" rtlCol="0">
            <a:spAutoFit/>
          </a:bodyPr>
          <a:lstStyle/>
          <a:p>
            <a:r>
              <a:rPr lang="en-US" sz="3600" dirty="0" err="1"/>
              <a:t>www.chisel-lang.org</a:t>
            </a:r>
            <a:endParaRPr lang="en-US" sz="3600" dirty="0"/>
          </a:p>
        </p:txBody>
      </p:sp>
      <p:sp>
        <p:nvSpPr>
          <p:cNvPr id="13" name="TextBox 12">
            <a:extLst>
              <a:ext uri="{FF2B5EF4-FFF2-40B4-BE49-F238E27FC236}">
                <a16:creationId xmlns:a16="http://schemas.microsoft.com/office/drawing/2014/main" id="{2E120532-1137-2345-8D81-8B7F0783C300}"/>
              </a:ext>
            </a:extLst>
          </p:cNvPr>
          <p:cNvSpPr txBox="1"/>
          <p:nvPr/>
        </p:nvSpPr>
        <p:spPr>
          <a:xfrm>
            <a:off x="8104675" y="1973223"/>
            <a:ext cx="3301295" cy="646331"/>
          </a:xfrm>
          <a:prstGeom prst="rect">
            <a:avLst/>
          </a:prstGeom>
          <a:solidFill>
            <a:schemeClr val="accent5">
              <a:lumMod val="60000"/>
              <a:lumOff val="40000"/>
            </a:schemeClr>
          </a:solidFill>
        </p:spPr>
        <p:txBody>
          <a:bodyPr wrap="square" rtlCol="0">
            <a:spAutoFit/>
          </a:bodyPr>
          <a:lstStyle/>
          <a:p>
            <a:r>
              <a:rPr lang="en-US" dirty="0"/>
              <a:t>Documentation examples are compiled and run!!!</a:t>
            </a:r>
          </a:p>
        </p:txBody>
      </p:sp>
    </p:spTree>
    <p:extLst>
      <p:ext uri="{BB962C8B-B14F-4D97-AF65-F5344CB8AC3E}">
        <p14:creationId xmlns:p14="http://schemas.microsoft.com/office/powerpoint/2010/main" val="3460056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DF7E09-A74E-614B-8A62-4E1A735D3BA0}"/>
              </a:ext>
            </a:extLst>
          </p:cNvPr>
          <p:cNvSpPr>
            <a:spLocks noGrp="1"/>
          </p:cNvSpPr>
          <p:nvPr>
            <p:ph type="title"/>
          </p:nvPr>
        </p:nvSpPr>
        <p:spPr/>
        <p:txBody>
          <a:bodyPr/>
          <a:lstStyle/>
          <a:p>
            <a:r>
              <a:rPr lang="en-US" dirty="0"/>
              <a:t>Enhanced Signal Naming (from last time)</a:t>
            </a:r>
          </a:p>
        </p:txBody>
      </p:sp>
      <p:sp>
        <p:nvSpPr>
          <p:cNvPr id="3" name="Content Placeholder 2">
            <a:extLst>
              <a:ext uri="{FF2B5EF4-FFF2-40B4-BE49-F238E27FC236}">
                <a16:creationId xmlns:a16="http://schemas.microsoft.com/office/drawing/2014/main" id="{BEC8D53F-2DC7-3E46-807A-2CFE8CF04605}"/>
              </a:ext>
            </a:extLst>
          </p:cNvPr>
          <p:cNvSpPr>
            <a:spLocks noGrp="1"/>
          </p:cNvSpPr>
          <p:nvPr>
            <p:ph sz="quarter" idx="11"/>
          </p:nvPr>
        </p:nvSpPr>
        <p:spPr>
          <a:xfrm>
            <a:off x="457200" y="1828800"/>
            <a:ext cx="4282440" cy="4343400"/>
          </a:xfrm>
        </p:spPr>
        <p:txBody>
          <a:bodyPr/>
          <a:lstStyle/>
          <a:p>
            <a:r>
              <a:rPr lang="en-US" dirty="0"/>
              <a:t>Historically Chisel has struggled with signal naming</a:t>
            </a:r>
          </a:p>
          <a:p>
            <a:r>
              <a:rPr lang="en-US" dirty="0"/>
              <a:t>Chisel 3.4 has much better naming</a:t>
            </a:r>
          </a:p>
        </p:txBody>
      </p:sp>
      <p:sp>
        <p:nvSpPr>
          <p:cNvPr id="6" name="Date Placeholder 5">
            <a:extLst>
              <a:ext uri="{FF2B5EF4-FFF2-40B4-BE49-F238E27FC236}">
                <a16:creationId xmlns:a16="http://schemas.microsoft.com/office/drawing/2014/main" id="{C1AAEC87-8F10-034D-A69D-69150A5A3544}"/>
              </a:ext>
            </a:extLst>
          </p:cNvPr>
          <p:cNvSpPr>
            <a:spLocks noGrp="1"/>
          </p:cNvSpPr>
          <p:nvPr>
            <p:ph type="dt" sz="half" idx="2"/>
          </p:nvPr>
        </p:nvSpPr>
        <p:spPr/>
        <p:txBody>
          <a:bodyPr/>
          <a:lstStyle/>
          <a:p>
            <a:fld id="{7C318FAD-E245-CB44-8789-84AF86E715AD}" type="datetime1">
              <a:rPr lang="en-US" smtClean="0"/>
              <a:pPr/>
              <a:t>4/19/22</a:t>
            </a:fld>
            <a:endParaRPr lang="en-US" dirty="0"/>
          </a:p>
        </p:txBody>
      </p:sp>
      <p:sp>
        <p:nvSpPr>
          <p:cNvPr id="7" name="Footer Placeholder 6">
            <a:extLst>
              <a:ext uri="{FF2B5EF4-FFF2-40B4-BE49-F238E27FC236}">
                <a16:creationId xmlns:a16="http://schemas.microsoft.com/office/drawing/2014/main" id="{233DFC12-B7D9-4843-94EA-98D48781A07D}"/>
              </a:ext>
            </a:extLst>
          </p:cNvPr>
          <p:cNvSpPr>
            <a:spLocks noGrp="1"/>
          </p:cNvSpPr>
          <p:nvPr>
            <p:ph type="ftr" sz="quarter" idx="3"/>
          </p:nvPr>
        </p:nvSpPr>
        <p:spPr/>
        <p:txBody>
          <a:bodyPr/>
          <a:lstStyle/>
          <a:p>
            <a:endParaRPr lang="en-US" dirty="0"/>
          </a:p>
        </p:txBody>
      </p:sp>
      <p:sp>
        <p:nvSpPr>
          <p:cNvPr id="8" name="Slide Number Placeholder 7">
            <a:extLst>
              <a:ext uri="{FF2B5EF4-FFF2-40B4-BE49-F238E27FC236}">
                <a16:creationId xmlns:a16="http://schemas.microsoft.com/office/drawing/2014/main" id="{2DF8C1EF-1801-1B48-993E-AEB9D290E9AE}"/>
              </a:ext>
            </a:extLst>
          </p:cNvPr>
          <p:cNvSpPr>
            <a:spLocks noGrp="1"/>
          </p:cNvSpPr>
          <p:nvPr>
            <p:ph type="sldNum" sz="quarter" idx="4"/>
          </p:nvPr>
        </p:nvSpPr>
        <p:spPr/>
        <p:txBody>
          <a:bodyPr/>
          <a:lstStyle/>
          <a:p>
            <a:fld id="{3C7A2F6F-4F64-7749-92C0-96B58F4FF395}" type="slidenum">
              <a:rPr lang="en-US" smtClean="0"/>
              <a:pPr/>
              <a:t>37</a:t>
            </a:fld>
            <a:endParaRPr lang="en-US" dirty="0"/>
          </a:p>
        </p:txBody>
      </p:sp>
      <p:pic>
        <p:nvPicPr>
          <p:cNvPr id="9" name="Picture 8">
            <a:extLst>
              <a:ext uri="{FF2B5EF4-FFF2-40B4-BE49-F238E27FC236}">
                <a16:creationId xmlns:a16="http://schemas.microsoft.com/office/drawing/2014/main" id="{8B1CB45C-1897-3C42-8A7F-FCC4B5B12F8E}"/>
              </a:ext>
            </a:extLst>
          </p:cNvPr>
          <p:cNvPicPr>
            <a:picLocks noChangeAspect="1"/>
          </p:cNvPicPr>
          <p:nvPr/>
        </p:nvPicPr>
        <p:blipFill>
          <a:blip r:embed="rId3"/>
          <a:stretch>
            <a:fillRect/>
          </a:stretch>
        </p:blipFill>
        <p:spPr>
          <a:xfrm>
            <a:off x="4947477" y="2076450"/>
            <a:ext cx="3112192" cy="2232660"/>
          </a:xfrm>
          <a:prstGeom prst="rect">
            <a:avLst/>
          </a:prstGeom>
          <a:ln w="19050">
            <a:solidFill>
              <a:schemeClr val="tx1"/>
            </a:solidFill>
          </a:ln>
          <a:effectLst>
            <a:outerShdw blurRad="50800" dist="38100" dir="2700000" algn="tl" rotWithShape="0">
              <a:prstClr val="black">
                <a:alpha val="40000"/>
              </a:prstClr>
            </a:outerShdw>
          </a:effectLst>
        </p:spPr>
      </p:pic>
      <p:pic>
        <p:nvPicPr>
          <p:cNvPr id="10" name="Picture 9">
            <a:extLst>
              <a:ext uri="{FF2B5EF4-FFF2-40B4-BE49-F238E27FC236}">
                <a16:creationId xmlns:a16="http://schemas.microsoft.com/office/drawing/2014/main" id="{9D5D02B5-0B0B-1544-84F7-C285D86C6E37}"/>
              </a:ext>
            </a:extLst>
          </p:cNvPr>
          <p:cNvPicPr>
            <a:picLocks noChangeAspect="1"/>
          </p:cNvPicPr>
          <p:nvPr/>
        </p:nvPicPr>
        <p:blipFill>
          <a:blip r:embed="rId4"/>
          <a:stretch>
            <a:fillRect/>
          </a:stretch>
        </p:blipFill>
        <p:spPr>
          <a:xfrm>
            <a:off x="2061257" y="4953001"/>
            <a:ext cx="3656330" cy="1295134"/>
          </a:xfrm>
          <a:prstGeom prst="rect">
            <a:avLst/>
          </a:prstGeom>
          <a:ln w="19050">
            <a:solidFill>
              <a:schemeClr val="tx1"/>
            </a:solidFill>
          </a:ln>
          <a:effectLst>
            <a:outerShdw blurRad="50800" dist="38100" dir="2700000" algn="tl" rotWithShape="0">
              <a:prstClr val="black">
                <a:alpha val="40000"/>
              </a:prstClr>
            </a:outerShdw>
          </a:effectLst>
        </p:spPr>
      </p:pic>
      <p:pic>
        <p:nvPicPr>
          <p:cNvPr id="11" name="Picture 10">
            <a:extLst>
              <a:ext uri="{FF2B5EF4-FFF2-40B4-BE49-F238E27FC236}">
                <a16:creationId xmlns:a16="http://schemas.microsoft.com/office/drawing/2014/main" id="{4FD4DD0E-9E97-DC49-B6F8-6376EE4F24C2}"/>
              </a:ext>
            </a:extLst>
          </p:cNvPr>
          <p:cNvPicPr>
            <a:picLocks noChangeAspect="1"/>
          </p:cNvPicPr>
          <p:nvPr/>
        </p:nvPicPr>
        <p:blipFill>
          <a:blip r:embed="rId5"/>
          <a:stretch>
            <a:fillRect/>
          </a:stretch>
        </p:blipFill>
        <p:spPr>
          <a:xfrm>
            <a:off x="7076394" y="4953001"/>
            <a:ext cx="4616666" cy="1295134"/>
          </a:xfrm>
          <a:prstGeom prst="rect">
            <a:avLst/>
          </a:prstGeom>
          <a:ln w="19050">
            <a:solidFill>
              <a:schemeClr val="tx1"/>
            </a:solidFill>
          </a:ln>
          <a:effectLst>
            <a:outerShdw blurRad="50800" dist="38100" dir="2700000" algn="tl" rotWithShape="0">
              <a:prstClr val="black">
                <a:alpha val="40000"/>
              </a:prstClr>
            </a:outerShdw>
          </a:effectLst>
        </p:spPr>
      </p:pic>
      <p:sp>
        <p:nvSpPr>
          <p:cNvPr id="12" name="TextBox 11">
            <a:extLst>
              <a:ext uri="{FF2B5EF4-FFF2-40B4-BE49-F238E27FC236}">
                <a16:creationId xmlns:a16="http://schemas.microsoft.com/office/drawing/2014/main" id="{6934D1F6-52B4-1744-81DB-7588DD2BE908}"/>
              </a:ext>
            </a:extLst>
          </p:cNvPr>
          <p:cNvSpPr txBox="1"/>
          <p:nvPr/>
        </p:nvSpPr>
        <p:spPr>
          <a:xfrm>
            <a:off x="3040380" y="4355069"/>
            <a:ext cx="1403013" cy="369332"/>
          </a:xfrm>
          <a:prstGeom prst="rect">
            <a:avLst/>
          </a:prstGeom>
          <a:solidFill>
            <a:schemeClr val="bg1"/>
          </a:solidFill>
          <a:ln w="19050">
            <a:solidFill>
              <a:schemeClr val="tx1"/>
            </a:solidFill>
          </a:ln>
          <a:effectLst>
            <a:outerShdw blurRad="50800" dist="38100" dir="2700000" algn="tl" rotWithShape="0">
              <a:prstClr val="black">
                <a:alpha val="40000"/>
              </a:prstClr>
            </a:outerShdw>
          </a:effectLst>
        </p:spPr>
        <p:txBody>
          <a:bodyPr wrap="none" rtlCol="0">
            <a:spAutoFit/>
          </a:bodyPr>
          <a:lstStyle/>
          <a:p>
            <a:r>
              <a:rPr lang="en-US" dirty="0"/>
              <a:t>Old* Verilog</a:t>
            </a:r>
          </a:p>
        </p:txBody>
      </p:sp>
      <p:sp>
        <p:nvSpPr>
          <p:cNvPr id="13" name="TextBox 12">
            <a:extLst>
              <a:ext uri="{FF2B5EF4-FFF2-40B4-BE49-F238E27FC236}">
                <a16:creationId xmlns:a16="http://schemas.microsoft.com/office/drawing/2014/main" id="{7A802D9A-7E5D-7047-9B9F-6070A73AE510}"/>
              </a:ext>
            </a:extLst>
          </p:cNvPr>
          <p:cNvSpPr txBox="1"/>
          <p:nvPr/>
        </p:nvSpPr>
        <p:spPr>
          <a:xfrm>
            <a:off x="8592764" y="4339830"/>
            <a:ext cx="1980094" cy="369332"/>
          </a:xfrm>
          <a:prstGeom prst="rect">
            <a:avLst/>
          </a:prstGeom>
          <a:solidFill>
            <a:schemeClr val="bg1"/>
          </a:solidFill>
          <a:ln w="19050">
            <a:solidFill>
              <a:schemeClr val="tx1"/>
            </a:solidFill>
          </a:ln>
          <a:effectLst>
            <a:outerShdw blurRad="50800" dist="38100" dir="2700000" algn="tl" rotWithShape="0">
              <a:prstClr val="black">
                <a:alpha val="40000"/>
              </a:prstClr>
            </a:outerShdw>
          </a:effectLst>
        </p:spPr>
        <p:txBody>
          <a:bodyPr wrap="none" rtlCol="0">
            <a:spAutoFit/>
          </a:bodyPr>
          <a:lstStyle/>
          <a:p>
            <a:r>
              <a:rPr lang="en-US" dirty="0"/>
              <a:t>Chisel 3.4 Verilog</a:t>
            </a:r>
          </a:p>
        </p:txBody>
      </p:sp>
    </p:spTree>
    <p:extLst>
      <p:ext uri="{BB962C8B-B14F-4D97-AF65-F5344CB8AC3E}">
        <p14:creationId xmlns:p14="http://schemas.microsoft.com/office/powerpoint/2010/main" val="942331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DF7E09-A74E-614B-8A62-4E1A735D3BA0}"/>
              </a:ext>
            </a:extLst>
          </p:cNvPr>
          <p:cNvSpPr>
            <a:spLocks noGrp="1"/>
          </p:cNvSpPr>
          <p:nvPr>
            <p:ph type="title"/>
          </p:nvPr>
        </p:nvSpPr>
        <p:spPr/>
        <p:txBody>
          <a:bodyPr/>
          <a:lstStyle/>
          <a:p>
            <a:r>
              <a:rPr lang="en-US" dirty="0"/>
              <a:t>Refined Signal Naming</a:t>
            </a:r>
          </a:p>
        </p:txBody>
      </p:sp>
      <p:sp>
        <p:nvSpPr>
          <p:cNvPr id="3" name="Content Placeholder 2">
            <a:extLst>
              <a:ext uri="{FF2B5EF4-FFF2-40B4-BE49-F238E27FC236}">
                <a16:creationId xmlns:a16="http://schemas.microsoft.com/office/drawing/2014/main" id="{BEC8D53F-2DC7-3E46-807A-2CFE8CF04605}"/>
              </a:ext>
            </a:extLst>
          </p:cNvPr>
          <p:cNvSpPr>
            <a:spLocks noGrp="1"/>
          </p:cNvSpPr>
          <p:nvPr>
            <p:ph sz="quarter" idx="11"/>
          </p:nvPr>
        </p:nvSpPr>
        <p:spPr>
          <a:xfrm>
            <a:off x="457200" y="1828800"/>
            <a:ext cx="4282440" cy="4343400"/>
          </a:xfrm>
        </p:spPr>
        <p:txBody>
          <a:bodyPr/>
          <a:lstStyle/>
          <a:p>
            <a:r>
              <a:rPr lang="en-US" dirty="0"/>
              <a:t>Optional “tap” output</a:t>
            </a:r>
          </a:p>
          <a:p>
            <a:r>
              <a:rPr lang="en-US" dirty="0"/>
              <a:t>What should the name of the port be?</a:t>
            </a:r>
          </a:p>
          <a:p>
            <a:pPr lvl="1"/>
            <a:r>
              <a:rPr lang="en-US" dirty="0"/>
              <a:t>port</a:t>
            </a:r>
          </a:p>
          <a:p>
            <a:pPr lvl="1"/>
            <a:r>
              <a:rPr lang="en-US" dirty="0" err="1"/>
              <a:t>tap_port</a:t>
            </a:r>
            <a:endParaRPr lang="en-US" dirty="0"/>
          </a:p>
          <a:p>
            <a:pPr lvl="1"/>
            <a:r>
              <a:rPr lang="en-US" dirty="0"/>
              <a:t>tap</a:t>
            </a:r>
          </a:p>
          <a:p>
            <a:pPr lvl="1"/>
            <a:r>
              <a:rPr lang="en-US" dirty="0" err="1"/>
              <a:t>tapPort</a:t>
            </a:r>
            <a:endParaRPr lang="en-US" dirty="0"/>
          </a:p>
          <a:p>
            <a:r>
              <a:rPr lang="en-US" dirty="0"/>
              <a:t>In 3.4.0, the name was ”</a:t>
            </a:r>
            <a:r>
              <a:rPr lang="en-US" dirty="0" err="1"/>
              <a:t>tap_port</a:t>
            </a:r>
            <a:r>
              <a:rPr lang="en-US" dirty="0"/>
              <a:t>”</a:t>
            </a:r>
          </a:p>
          <a:p>
            <a:r>
              <a:rPr lang="en-US" dirty="0"/>
              <a:t>In 3.4.1 on, the name is “tap”</a:t>
            </a:r>
          </a:p>
          <a:p>
            <a:r>
              <a:rPr lang="en-US" dirty="0"/>
              <a:t>Additional improvements to naming (especially when using recursion)</a:t>
            </a:r>
          </a:p>
          <a:p>
            <a:r>
              <a:rPr lang="en-US" dirty="0"/>
              <a:t>Now with ~5 months of use, it’s going great!</a:t>
            </a:r>
          </a:p>
        </p:txBody>
      </p:sp>
      <p:sp>
        <p:nvSpPr>
          <p:cNvPr id="6" name="Date Placeholder 5">
            <a:extLst>
              <a:ext uri="{FF2B5EF4-FFF2-40B4-BE49-F238E27FC236}">
                <a16:creationId xmlns:a16="http://schemas.microsoft.com/office/drawing/2014/main" id="{C1AAEC87-8F10-034D-A69D-69150A5A3544}"/>
              </a:ext>
            </a:extLst>
          </p:cNvPr>
          <p:cNvSpPr>
            <a:spLocks noGrp="1"/>
          </p:cNvSpPr>
          <p:nvPr>
            <p:ph type="dt" sz="half" idx="2"/>
          </p:nvPr>
        </p:nvSpPr>
        <p:spPr/>
        <p:txBody>
          <a:bodyPr/>
          <a:lstStyle/>
          <a:p>
            <a:fld id="{7C318FAD-E245-CB44-8789-84AF86E715AD}" type="datetime1">
              <a:rPr lang="en-US" smtClean="0"/>
              <a:pPr/>
              <a:t>4/19/22</a:t>
            </a:fld>
            <a:endParaRPr lang="en-US" dirty="0"/>
          </a:p>
        </p:txBody>
      </p:sp>
      <p:sp>
        <p:nvSpPr>
          <p:cNvPr id="7" name="Footer Placeholder 6">
            <a:extLst>
              <a:ext uri="{FF2B5EF4-FFF2-40B4-BE49-F238E27FC236}">
                <a16:creationId xmlns:a16="http://schemas.microsoft.com/office/drawing/2014/main" id="{233DFC12-B7D9-4843-94EA-98D48781A07D}"/>
              </a:ext>
            </a:extLst>
          </p:cNvPr>
          <p:cNvSpPr>
            <a:spLocks noGrp="1"/>
          </p:cNvSpPr>
          <p:nvPr>
            <p:ph type="ftr" sz="quarter" idx="3"/>
          </p:nvPr>
        </p:nvSpPr>
        <p:spPr/>
        <p:txBody>
          <a:bodyPr/>
          <a:lstStyle/>
          <a:p>
            <a:endParaRPr lang="en-US" dirty="0"/>
          </a:p>
        </p:txBody>
      </p:sp>
      <p:sp>
        <p:nvSpPr>
          <p:cNvPr id="8" name="Slide Number Placeholder 7">
            <a:extLst>
              <a:ext uri="{FF2B5EF4-FFF2-40B4-BE49-F238E27FC236}">
                <a16:creationId xmlns:a16="http://schemas.microsoft.com/office/drawing/2014/main" id="{2DF8C1EF-1801-1B48-993E-AEB9D290E9AE}"/>
              </a:ext>
            </a:extLst>
          </p:cNvPr>
          <p:cNvSpPr>
            <a:spLocks noGrp="1"/>
          </p:cNvSpPr>
          <p:nvPr>
            <p:ph type="sldNum" sz="quarter" idx="4"/>
          </p:nvPr>
        </p:nvSpPr>
        <p:spPr/>
        <p:txBody>
          <a:bodyPr/>
          <a:lstStyle/>
          <a:p>
            <a:fld id="{3C7A2F6F-4F64-7749-92C0-96B58F4FF395}" type="slidenum">
              <a:rPr lang="en-US" smtClean="0"/>
              <a:pPr/>
              <a:t>38</a:t>
            </a:fld>
            <a:endParaRPr lang="en-US" dirty="0"/>
          </a:p>
        </p:txBody>
      </p:sp>
      <p:pic>
        <p:nvPicPr>
          <p:cNvPr id="4" name="Picture 3">
            <a:extLst>
              <a:ext uri="{FF2B5EF4-FFF2-40B4-BE49-F238E27FC236}">
                <a16:creationId xmlns:a16="http://schemas.microsoft.com/office/drawing/2014/main" id="{8159B864-FE5E-0F47-8BFE-B84412F61179}"/>
              </a:ext>
            </a:extLst>
          </p:cNvPr>
          <p:cNvPicPr>
            <a:picLocks noChangeAspect="1"/>
          </p:cNvPicPr>
          <p:nvPr/>
        </p:nvPicPr>
        <p:blipFill>
          <a:blip r:embed="rId3"/>
          <a:stretch>
            <a:fillRect/>
          </a:stretch>
        </p:blipFill>
        <p:spPr>
          <a:xfrm>
            <a:off x="4868251" y="1828800"/>
            <a:ext cx="7093911" cy="4343400"/>
          </a:xfrm>
          <a:prstGeom prst="rect">
            <a:avLst/>
          </a:prstGeom>
          <a:ln w="0">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12450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99C1142-F3EA-794C-B686-73E55CF65944}"/>
              </a:ext>
            </a:extLst>
          </p:cNvPr>
          <p:cNvSpPr>
            <a:spLocks noGrp="1"/>
          </p:cNvSpPr>
          <p:nvPr>
            <p:ph type="title"/>
          </p:nvPr>
        </p:nvSpPr>
        <p:spPr>
          <a:xfrm>
            <a:off x="457200" y="457200"/>
            <a:ext cx="11277600" cy="1219200"/>
          </a:xfrm>
        </p:spPr>
        <p:txBody>
          <a:bodyPr/>
          <a:lstStyle/>
          <a:p>
            <a:r>
              <a:rPr lang="en-US" dirty="0"/>
              <a:t>Improved Release Methodology</a:t>
            </a:r>
          </a:p>
        </p:txBody>
      </p:sp>
      <p:sp>
        <p:nvSpPr>
          <p:cNvPr id="9" name="Date Placeholder 3">
            <a:extLst>
              <a:ext uri="{FF2B5EF4-FFF2-40B4-BE49-F238E27FC236}">
                <a16:creationId xmlns:a16="http://schemas.microsoft.com/office/drawing/2014/main" id="{3B314AB5-6944-E14B-A12C-87C23670C464}"/>
              </a:ext>
            </a:extLst>
          </p:cNvPr>
          <p:cNvSpPr>
            <a:spLocks noGrp="1"/>
          </p:cNvSpPr>
          <p:nvPr>
            <p:ph type="dt" sz="half" idx="2"/>
          </p:nvPr>
        </p:nvSpPr>
        <p:spPr>
          <a:xfrm>
            <a:off x="964069" y="6400800"/>
            <a:ext cx="689674" cy="457200"/>
          </a:xfrm>
        </p:spPr>
        <p:txBody>
          <a:bodyPr/>
          <a:lstStyle/>
          <a:p>
            <a:fld id="{7C318FAD-E245-CB44-8789-84AF86E715AD}" type="datetime1">
              <a:rPr lang="en-US" smtClean="0"/>
              <a:pPr/>
              <a:t>4/19/22</a:t>
            </a:fld>
            <a:endParaRPr lang="en-US" dirty="0"/>
          </a:p>
        </p:txBody>
      </p:sp>
      <p:sp>
        <p:nvSpPr>
          <p:cNvPr id="10" name="Footer Placeholder 4">
            <a:extLst>
              <a:ext uri="{FF2B5EF4-FFF2-40B4-BE49-F238E27FC236}">
                <a16:creationId xmlns:a16="http://schemas.microsoft.com/office/drawing/2014/main" id="{F8A0F488-6443-DF42-A9B8-590C642F5058}"/>
              </a:ext>
            </a:extLst>
          </p:cNvPr>
          <p:cNvSpPr>
            <a:spLocks noGrp="1"/>
          </p:cNvSpPr>
          <p:nvPr>
            <p:ph type="ftr" sz="quarter" idx="3"/>
          </p:nvPr>
        </p:nvSpPr>
        <p:spPr>
          <a:xfrm>
            <a:off x="1697331" y="6400800"/>
            <a:ext cx="4572000" cy="457200"/>
          </a:xfrm>
        </p:spPr>
        <p:txBody>
          <a:bodyPr/>
          <a:lstStyle/>
          <a:p>
            <a:endParaRPr lang="en-US" dirty="0"/>
          </a:p>
        </p:txBody>
      </p:sp>
      <p:sp>
        <p:nvSpPr>
          <p:cNvPr id="11" name="Slide Number Placeholder 5">
            <a:extLst>
              <a:ext uri="{FF2B5EF4-FFF2-40B4-BE49-F238E27FC236}">
                <a16:creationId xmlns:a16="http://schemas.microsoft.com/office/drawing/2014/main" id="{8DFD4894-A605-5F49-8DD0-735B78FA05BA}"/>
              </a:ext>
            </a:extLst>
          </p:cNvPr>
          <p:cNvSpPr>
            <a:spLocks noGrp="1"/>
          </p:cNvSpPr>
          <p:nvPr>
            <p:ph type="sldNum" sz="quarter" idx="4"/>
          </p:nvPr>
        </p:nvSpPr>
        <p:spPr>
          <a:xfrm>
            <a:off x="464574" y="6400800"/>
            <a:ext cx="455907" cy="457200"/>
          </a:xfrm>
        </p:spPr>
        <p:txBody>
          <a:bodyPr/>
          <a:lstStyle/>
          <a:p>
            <a:fld id="{3C7A2F6F-4F64-7749-92C0-96B58F4FF395}" type="slidenum">
              <a:rPr lang="en-US" smtClean="0"/>
              <a:pPr/>
              <a:t>39</a:t>
            </a:fld>
            <a:endParaRPr lang="en-US" dirty="0"/>
          </a:p>
        </p:txBody>
      </p:sp>
      <p:sp>
        <p:nvSpPr>
          <p:cNvPr id="12" name="Oval 11">
            <a:extLst>
              <a:ext uri="{FF2B5EF4-FFF2-40B4-BE49-F238E27FC236}">
                <a16:creationId xmlns:a16="http://schemas.microsoft.com/office/drawing/2014/main" id="{45ACAC85-BB3F-CF46-9CBB-E77AB8E729B3}"/>
              </a:ext>
            </a:extLst>
          </p:cNvPr>
          <p:cNvSpPr/>
          <p:nvPr/>
        </p:nvSpPr>
        <p:spPr>
          <a:xfrm>
            <a:off x="1113151" y="3739896"/>
            <a:ext cx="914400" cy="914400"/>
          </a:xfrm>
          <a:prstGeom prst="ellipse">
            <a:avLst/>
          </a:prstGeom>
          <a:solidFill>
            <a:schemeClr val="accent1">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major</a:t>
            </a:r>
          </a:p>
        </p:txBody>
      </p:sp>
      <p:sp>
        <p:nvSpPr>
          <p:cNvPr id="13" name="Oval 12">
            <a:extLst>
              <a:ext uri="{FF2B5EF4-FFF2-40B4-BE49-F238E27FC236}">
                <a16:creationId xmlns:a16="http://schemas.microsoft.com/office/drawing/2014/main" id="{5E1A7C44-760F-B64F-98D6-D560E93C9EED}"/>
              </a:ext>
            </a:extLst>
          </p:cNvPr>
          <p:cNvSpPr/>
          <p:nvPr/>
        </p:nvSpPr>
        <p:spPr>
          <a:xfrm>
            <a:off x="2509135" y="3739896"/>
            <a:ext cx="914400" cy="914400"/>
          </a:xfrm>
          <a:prstGeom prst="ellipse">
            <a:avLst/>
          </a:prstGeom>
          <a:solidFill>
            <a:schemeClr val="accent2">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14" name="Oval 13">
            <a:extLst>
              <a:ext uri="{FF2B5EF4-FFF2-40B4-BE49-F238E27FC236}">
                <a16:creationId xmlns:a16="http://schemas.microsoft.com/office/drawing/2014/main" id="{B59617EE-127D-B345-B06F-B92AAC0B0BA6}"/>
              </a:ext>
            </a:extLst>
          </p:cNvPr>
          <p:cNvSpPr/>
          <p:nvPr/>
        </p:nvSpPr>
        <p:spPr>
          <a:xfrm>
            <a:off x="3905119" y="3739896"/>
            <a:ext cx="914400" cy="914400"/>
          </a:xfrm>
          <a:prstGeom prst="ellipse">
            <a:avLst/>
          </a:prstGeom>
          <a:solidFill>
            <a:schemeClr val="accent1">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major</a:t>
            </a:r>
          </a:p>
        </p:txBody>
      </p:sp>
      <p:sp>
        <p:nvSpPr>
          <p:cNvPr id="15" name="Oval 14">
            <a:extLst>
              <a:ext uri="{FF2B5EF4-FFF2-40B4-BE49-F238E27FC236}">
                <a16:creationId xmlns:a16="http://schemas.microsoft.com/office/drawing/2014/main" id="{E9AC444C-A354-D443-A94D-6C42BBFA1855}"/>
              </a:ext>
            </a:extLst>
          </p:cNvPr>
          <p:cNvSpPr/>
          <p:nvPr/>
        </p:nvSpPr>
        <p:spPr>
          <a:xfrm>
            <a:off x="5301103" y="3739896"/>
            <a:ext cx="914400" cy="914400"/>
          </a:xfrm>
          <a:prstGeom prst="ellipse">
            <a:avLst/>
          </a:prstGeom>
          <a:solidFill>
            <a:schemeClr val="accent2">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16" name="Oval 15">
            <a:extLst>
              <a:ext uri="{FF2B5EF4-FFF2-40B4-BE49-F238E27FC236}">
                <a16:creationId xmlns:a16="http://schemas.microsoft.com/office/drawing/2014/main" id="{1F7F27DA-1EBB-D245-88E8-564D53F684C2}"/>
              </a:ext>
            </a:extLst>
          </p:cNvPr>
          <p:cNvSpPr/>
          <p:nvPr/>
        </p:nvSpPr>
        <p:spPr>
          <a:xfrm>
            <a:off x="6757417" y="3739896"/>
            <a:ext cx="914400" cy="914400"/>
          </a:xfrm>
          <a:prstGeom prst="ellipse">
            <a:avLst/>
          </a:prstGeom>
          <a:solidFill>
            <a:schemeClr val="accent2">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17" name="Oval 16">
            <a:extLst>
              <a:ext uri="{FF2B5EF4-FFF2-40B4-BE49-F238E27FC236}">
                <a16:creationId xmlns:a16="http://schemas.microsoft.com/office/drawing/2014/main" id="{A54C4AC8-913F-7C42-AA1C-F249DC681D32}"/>
              </a:ext>
            </a:extLst>
          </p:cNvPr>
          <p:cNvSpPr/>
          <p:nvPr/>
        </p:nvSpPr>
        <p:spPr>
          <a:xfrm>
            <a:off x="7671817" y="5419344"/>
            <a:ext cx="914400" cy="914400"/>
          </a:xfrm>
          <a:prstGeom prst="ellipse">
            <a:avLst/>
          </a:prstGeom>
          <a:solidFill>
            <a:schemeClr val="accent2">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18" name="Oval 17">
            <a:extLst>
              <a:ext uri="{FF2B5EF4-FFF2-40B4-BE49-F238E27FC236}">
                <a16:creationId xmlns:a16="http://schemas.microsoft.com/office/drawing/2014/main" id="{E8A8CA16-8066-9045-BA4D-EA444A9FA3AA}"/>
              </a:ext>
            </a:extLst>
          </p:cNvPr>
          <p:cNvSpPr/>
          <p:nvPr/>
        </p:nvSpPr>
        <p:spPr>
          <a:xfrm>
            <a:off x="3716141" y="2078737"/>
            <a:ext cx="914400" cy="914400"/>
          </a:xfrm>
          <a:prstGeom prst="ellipse">
            <a:avLst/>
          </a:prstGeom>
          <a:solidFill>
            <a:schemeClr val="accent2">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19" name="Oval 18">
            <a:extLst>
              <a:ext uri="{FF2B5EF4-FFF2-40B4-BE49-F238E27FC236}">
                <a16:creationId xmlns:a16="http://schemas.microsoft.com/office/drawing/2014/main" id="{1F4C45E7-C995-5443-8EFC-7353FE678677}"/>
              </a:ext>
            </a:extLst>
          </p:cNvPr>
          <p:cNvSpPr/>
          <p:nvPr/>
        </p:nvSpPr>
        <p:spPr>
          <a:xfrm>
            <a:off x="6059424" y="2060448"/>
            <a:ext cx="914400" cy="914400"/>
          </a:xfrm>
          <a:prstGeom prst="ellipse">
            <a:avLst/>
          </a:prstGeom>
          <a:solidFill>
            <a:schemeClr val="accent2">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p>
        </p:txBody>
      </p:sp>
      <p:sp>
        <p:nvSpPr>
          <p:cNvPr id="20" name="Oval 19">
            <a:extLst>
              <a:ext uri="{FF2B5EF4-FFF2-40B4-BE49-F238E27FC236}">
                <a16:creationId xmlns:a16="http://schemas.microsoft.com/office/drawing/2014/main" id="{8AC5EE57-0896-9449-AD1B-5668356E3DDB}"/>
              </a:ext>
            </a:extLst>
          </p:cNvPr>
          <p:cNvSpPr/>
          <p:nvPr/>
        </p:nvSpPr>
        <p:spPr>
          <a:xfrm>
            <a:off x="7515739" y="2066544"/>
            <a:ext cx="914400" cy="914400"/>
          </a:xfrm>
          <a:prstGeom prst="ellipse">
            <a:avLst/>
          </a:prstGeom>
          <a:solidFill>
            <a:schemeClr val="accent2">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21" name="Rectangle 20">
            <a:extLst>
              <a:ext uri="{FF2B5EF4-FFF2-40B4-BE49-F238E27FC236}">
                <a16:creationId xmlns:a16="http://schemas.microsoft.com/office/drawing/2014/main" id="{5403C61F-6D5F-1F44-8963-82AA96076B3F}"/>
              </a:ext>
            </a:extLst>
          </p:cNvPr>
          <p:cNvSpPr/>
          <p:nvPr/>
        </p:nvSpPr>
        <p:spPr>
          <a:xfrm>
            <a:off x="3044952" y="3192780"/>
            <a:ext cx="1014984" cy="411480"/>
          </a:xfrm>
          <a:prstGeom prst="rect">
            <a:avLst/>
          </a:prstGeom>
          <a:solidFill>
            <a:srgbClr val="3458C3"/>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Backport</a:t>
            </a:r>
          </a:p>
        </p:txBody>
      </p:sp>
      <p:sp>
        <p:nvSpPr>
          <p:cNvPr id="22" name="Rectangle 21">
            <a:extLst>
              <a:ext uri="{FF2B5EF4-FFF2-40B4-BE49-F238E27FC236}">
                <a16:creationId xmlns:a16="http://schemas.microsoft.com/office/drawing/2014/main" id="{5DFF319A-DFB2-0C44-9D99-AE40AABCC4B7}"/>
              </a:ext>
            </a:extLst>
          </p:cNvPr>
          <p:cNvSpPr/>
          <p:nvPr/>
        </p:nvSpPr>
        <p:spPr>
          <a:xfrm>
            <a:off x="5708011" y="3151632"/>
            <a:ext cx="1014984" cy="411480"/>
          </a:xfrm>
          <a:prstGeom prst="rect">
            <a:avLst/>
          </a:prstGeom>
          <a:solidFill>
            <a:srgbClr val="3458C3"/>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Backport</a:t>
            </a:r>
          </a:p>
        </p:txBody>
      </p:sp>
      <p:sp>
        <p:nvSpPr>
          <p:cNvPr id="23" name="Rectangle 22">
            <a:extLst>
              <a:ext uri="{FF2B5EF4-FFF2-40B4-BE49-F238E27FC236}">
                <a16:creationId xmlns:a16="http://schemas.microsoft.com/office/drawing/2014/main" id="{47F899BA-D49B-C84B-8624-93525DE0206F}"/>
              </a:ext>
            </a:extLst>
          </p:cNvPr>
          <p:cNvSpPr/>
          <p:nvPr/>
        </p:nvSpPr>
        <p:spPr>
          <a:xfrm>
            <a:off x="7285667" y="3192780"/>
            <a:ext cx="1014984" cy="411480"/>
          </a:xfrm>
          <a:prstGeom prst="rect">
            <a:avLst/>
          </a:prstGeom>
          <a:solidFill>
            <a:srgbClr val="3458C3"/>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Backport</a:t>
            </a:r>
          </a:p>
        </p:txBody>
      </p:sp>
      <p:sp>
        <p:nvSpPr>
          <p:cNvPr id="24" name="Oval 23">
            <a:extLst>
              <a:ext uri="{FF2B5EF4-FFF2-40B4-BE49-F238E27FC236}">
                <a16:creationId xmlns:a16="http://schemas.microsoft.com/office/drawing/2014/main" id="{9286F86F-F9F2-844E-8A78-93ECA8B14A25}"/>
              </a:ext>
            </a:extLst>
          </p:cNvPr>
          <p:cNvSpPr/>
          <p:nvPr/>
        </p:nvSpPr>
        <p:spPr>
          <a:xfrm>
            <a:off x="8129017" y="3739896"/>
            <a:ext cx="914400" cy="914400"/>
          </a:xfrm>
          <a:prstGeom prst="ellipse">
            <a:avLst/>
          </a:prstGeom>
          <a:solidFill>
            <a:schemeClr val="accent1">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major</a:t>
            </a:r>
          </a:p>
        </p:txBody>
      </p:sp>
      <p:sp>
        <p:nvSpPr>
          <p:cNvPr id="25" name="Rectangle 24">
            <a:extLst>
              <a:ext uri="{FF2B5EF4-FFF2-40B4-BE49-F238E27FC236}">
                <a16:creationId xmlns:a16="http://schemas.microsoft.com/office/drawing/2014/main" id="{5FEA6D72-20E9-614C-B3BA-1E2E1C14469C}"/>
              </a:ext>
            </a:extLst>
          </p:cNvPr>
          <p:cNvSpPr/>
          <p:nvPr/>
        </p:nvSpPr>
        <p:spPr>
          <a:xfrm>
            <a:off x="7415155" y="4831080"/>
            <a:ext cx="1014984" cy="411480"/>
          </a:xfrm>
          <a:prstGeom prst="rect">
            <a:avLst/>
          </a:prstGeom>
          <a:solidFill>
            <a:srgbClr val="3458C3"/>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Backport</a:t>
            </a:r>
          </a:p>
        </p:txBody>
      </p:sp>
      <p:cxnSp>
        <p:nvCxnSpPr>
          <p:cNvPr id="26" name="Straight Arrow Connector 25">
            <a:extLst>
              <a:ext uri="{FF2B5EF4-FFF2-40B4-BE49-F238E27FC236}">
                <a16:creationId xmlns:a16="http://schemas.microsoft.com/office/drawing/2014/main" id="{1F0DAA91-296D-F74A-8D7D-1C86494E95B1}"/>
              </a:ext>
            </a:extLst>
          </p:cNvPr>
          <p:cNvCxnSpPr>
            <a:stCxn id="12" idx="6"/>
            <a:endCxn id="13" idx="2"/>
          </p:cNvCxnSpPr>
          <p:nvPr/>
        </p:nvCxnSpPr>
        <p:spPr>
          <a:xfrm>
            <a:off x="2027551" y="4197096"/>
            <a:ext cx="481584" cy="0"/>
          </a:xfrm>
          <a:prstGeom prst="straightConnector1">
            <a:avLst/>
          </a:prstGeom>
          <a:ln w="15875">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182EAB95-5279-AE4A-AA5B-E109E3072459}"/>
              </a:ext>
            </a:extLst>
          </p:cNvPr>
          <p:cNvCxnSpPr>
            <a:stCxn id="13" idx="6"/>
            <a:endCxn id="14" idx="2"/>
          </p:cNvCxnSpPr>
          <p:nvPr/>
        </p:nvCxnSpPr>
        <p:spPr>
          <a:xfrm>
            <a:off x="3423535" y="4197096"/>
            <a:ext cx="481584" cy="0"/>
          </a:xfrm>
          <a:prstGeom prst="straightConnector1">
            <a:avLst/>
          </a:prstGeom>
          <a:ln w="15875">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F2BF29D9-905A-984F-BFAF-A925077632ED}"/>
              </a:ext>
            </a:extLst>
          </p:cNvPr>
          <p:cNvCxnSpPr>
            <a:stCxn id="14" idx="6"/>
            <a:endCxn id="15" idx="2"/>
          </p:cNvCxnSpPr>
          <p:nvPr/>
        </p:nvCxnSpPr>
        <p:spPr>
          <a:xfrm>
            <a:off x="4819519" y="4197096"/>
            <a:ext cx="481584" cy="0"/>
          </a:xfrm>
          <a:prstGeom prst="straightConnector1">
            <a:avLst/>
          </a:prstGeom>
          <a:ln w="15875">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9180AE0E-CC6C-CC48-8CAC-2EE759B3B510}"/>
              </a:ext>
            </a:extLst>
          </p:cNvPr>
          <p:cNvCxnSpPr>
            <a:stCxn id="15" idx="6"/>
            <a:endCxn id="16" idx="2"/>
          </p:cNvCxnSpPr>
          <p:nvPr/>
        </p:nvCxnSpPr>
        <p:spPr>
          <a:xfrm>
            <a:off x="6215503" y="4197096"/>
            <a:ext cx="541914" cy="0"/>
          </a:xfrm>
          <a:prstGeom prst="straightConnector1">
            <a:avLst/>
          </a:prstGeom>
          <a:ln w="15875">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A5DFB10-945A-1145-9EA9-EF9C05732BEF}"/>
              </a:ext>
            </a:extLst>
          </p:cNvPr>
          <p:cNvCxnSpPr>
            <a:stCxn id="16" idx="6"/>
            <a:endCxn id="24" idx="2"/>
          </p:cNvCxnSpPr>
          <p:nvPr/>
        </p:nvCxnSpPr>
        <p:spPr>
          <a:xfrm>
            <a:off x="7671817" y="4197096"/>
            <a:ext cx="457200" cy="0"/>
          </a:xfrm>
          <a:prstGeom prst="straightConnector1">
            <a:avLst/>
          </a:prstGeom>
          <a:ln w="15875">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099B7ADC-DF44-484E-9E65-CB9D664EBE39}"/>
              </a:ext>
            </a:extLst>
          </p:cNvPr>
          <p:cNvCxnSpPr>
            <a:cxnSpLocks/>
            <a:stCxn id="12" idx="0"/>
            <a:endCxn id="54" idx="2"/>
          </p:cNvCxnSpPr>
          <p:nvPr/>
        </p:nvCxnSpPr>
        <p:spPr>
          <a:xfrm flipV="1">
            <a:off x="1570351" y="2526792"/>
            <a:ext cx="597701" cy="1213104"/>
          </a:xfrm>
          <a:prstGeom prst="straightConnector1">
            <a:avLst/>
          </a:prstGeom>
          <a:ln w="15875">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9BFCE0A6-D936-0A42-ABE0-5BBE51D173A3}"/>
              </a:ext>
            </a:extLst>
          </p:cNvPr>
          <p:cNvCxnSpPr>
            <a:stCxn id="13" idx="0"/>
            <a:endCxn id="21" idx="2"/>
          </p:cNvCxnSpPr>
          <p:nvPr/>
        </p:nvCxnSpPr>
        <p:spPr>
          <a:xfrm flipV="1">
            <a:off x="2966335" y="3604260"/>
            <a:ext cx="586109" cy="135636"/>
          </a:xfrm>
          <a:prstGeom prst="straightConnector1">
            <a:avLst/>
          </a:prstGeom>
          <a:ln w="15875">
            <a:solidFill>
              <a:schemeClr val="tx1"/>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DC4D7833-1EA9-2E48-88B9-BAAFA92C6801}"/>
              </a:ext>
            </a:extLst>
          </p:cNvPr>
          <p:cNvCxnSpPr>
            <a:stCxn id="21" idx="0"/>
            <a:endCxn id="18" idx="4"/>
          </p:cNvCxnSpPr>
          <p:nvPr/>
        </p:nvCxnSpPr>
        <p:spPr>
          <a:xfrm flipV="1">
            <a:off x="3552444" y="2993137"/>
            <a:ext cx="620897" cy="199643"/>
          </a:xfrm>
          <a:prstGeom prst="straightConnector1">
            <a:avLst/>
          </a:prstGeom>
          <a:ln w="15875">
            <a:solidFill>
              <a:schemeClr val="tx1"/>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CD63F2F1-AA9E-064F-BB79-2B776021DA13}"/>
              </a:ext>
            </a:extLst>
          </p:cNvPr>
          <p:cNvCxnSpPr>
            <a:stCxn id="18" idx="6"/>
            <a:endCxn id="19" idx="2"/>
          </p:cNvCxnSpPr>
          <p:nvPr/>
        </p:nvCxnSpPr>
        <p:spPr>
          <a:xfrm flipV="1">
            <a:off x="4630541" y="2517648"/>
            <a:ext cx="1428883" cy="18289"/>
          </a:xfrm>
          <a:prstGeom prst="straightConnector1">
            <a:avLst/>
          </a:prstGeom>
          <a:ln w="15875">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9A2650F0-2A3A-A74D-B98F-2C8A7A2D3E3C}"/>
              </a:ext>
            </a:extLst>
          </p:cNvPr>
          <p:cNvSpPr/>
          <p:nvPr/>
        </p:nvSpPr>
        <p:spPr>
          <a:xfrm>
            <a:off x="10000488" y="2311908"/>
            <a:ext cx="1014984" cy="411480"/>
          </a:xfrm>
          <a:prstGeom prst="rect">
            <a:avLst/>
          </a:prstGeom>
          <a:solidFill>
            <a:schemeClr val="accent4">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ysClr val="windowText" lastClr="000000"/>
                </a:solidFill>
              </a:rPr>
              <a:t>3.2.x</a:t>
            </a:r>
          </a:p>
        </p:txBody>
      </p:sp>
      <p:sp>
        <p:nvSpPr>
          <p:cNvPr id="36" name="Rectangle 35">
            <a:extLst>
              <a:ext uri="{FF2B5EF4-FFF2-40B4-BE49-F238E27FC236}">
                <a16:creationId xmlns:a16="http://schemas.microsoft.com/office/drawing/2014/main" id="{7717234C-CF12-D74D-BD0D-AE80832195B1}"/>
              </a:ext>
            </a:extLst>
          </p:cNvPr>
          <p:cNvSpPr/>
          <p:nvPr/>
        </p:nvSpPr>
        <p:spPr>
          <a:xfrm>
            <a:off x="10000488" y="3991356"/>
            <a:ext cx="1014984" cy="411480"/>
          </a:xfrm>
          <a:prstGeom prst="rect">
            <a:avLst/>
          </a:prstGeom>
          <a:solidFill>
            <a:schemeClr val="accent4">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ysClr val="windowText" lastClr="000000"/>
                </a:solidFill>
              </a:rPr>
              <a:t>master</a:t>
            </a:r>
          </a:p>
        </p:txBody>
      </p:sp>
      <p:sp>
        <p:nvSpPr>
          <p:cNvPr id="37" name="Rectangle 36">
            <a:extLst>
              <a:ext uri="{FF2B5EF4-FFF2-40B4-BE49-F238E27FC236}">
                <a16:creationId xmlns:a16="http://schemas.microsoft.com/office/drawing/2014/main" id="{C58DF9DE-F313-0848-A379-77216E0B4BE0}"/>
              </a:ext>
            </a:extLst>
          </p:cNvPr>
          <p:cNvSpPr/>
          <p:nvPr/>
        </p:nvSpPr>
        <p:spPr>
          <a:xfrm>
            <a:off x="10000488" y="5670804"/>
            <a:ext cx="1014984" cy="411480"/>
          </a:xfrm>
          <a:prstGeom prst="rect">
            <a:avLst/>
          </a:prstGeom>
          <a:solidFill>
            <a:schemeClr val="accent4">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ysClr val="windowText" lastClr="000000"/>
                </a:solidFill>
              </a:rPr>
              <a:t>3.3.x</a:t>
            </a:r>
          </a:p>
        </p:txBody>
      </p:sp>
      <p:cxnSp>
        <p:nvCxnSpPr>
          <p:cNvPr id="38" name="Straight Arrow Connector 37">
            <a:extLst>
              <a:ext uri="{FF2B5EF4-FFF2-40B4-BE49-F238E27FC236}">
                <a16:creationId xmlns:a16="http://schemas.microsoft.com/office/drawing/2014/main" id="{12362C95-39C5-3D49-91E4-414A5C069898}"/>
              </a:ext>
            </a:extLst>
          </p:cNvPr>
          <p:cNvCxnSpPr>
            <a:stCxn id="19" idx="6"/>
            <a:endCxn id="20" idx="2"/>
          </p:cNvCxnSpPr>
          <p:nvPr/>
        </p:nvCxnSpPr>
        <p:spPr>
          <a:xfrm>
            <a:off x="6973824" y="2517648"/>
            <a:ext cx="541915" cy="6096"/>
          </a:xfrm>
          <a:prstGeom prst="straightConnector1">
            <a:avLst/>
          </a:prstGeom>
          <a:ln w="15875">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E66E7F99-B067-1B42-80F7-2CB92470797E}"/>
              </a:ext>
            </a:extLst>
          </p:cNvPr>
          <p:cNvCxnSpPr>
            <a:stCxn id="20" idx="6"/>
            <a:endCxn id="35" idx="1"/>
          </p:cNvCxnSpPr>
          <p:nvPr/>
        </p:nvCxnSpPr>
        <p:spPr>
          <a:xfrm flipV="1">
            <a:off x="8430139" y="2517648"/>
            <a:ext cx="1570349" cy="6096"/>
          </a:xfrm>
          <a:prstGeom prst="straightConnector1">
            <a:avLst/>
          </a:prstGeom>
          <a:ln w="15875">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23312FF6-B0ED-BB4F-B861-3BAF696DDE71}"/>
              </a:ext>
            </a:extLst>
          </p:cNvPr>
          <p:cNvCxnSpPr>
            <a:stCxn id="15" idx="0"/>
            <a:endCxn id="22" idx="2"/>
          </p:cNvCxnSpPr>
          <p:nvPr/>
        </p:nvCxnSpPr>
        <p:spPr>
          <a:xfrm flipV="1">
            <a:off x="5758303" y="3563112"/>
            <a:ext cx="457200" cy="176784"/>
          </a:xfrm>
          <a:prstGeom prst="straightConnector1">
            <a:avLst/>
          </a:prstGeom>
          <a:ln w="15875">
            <a:solidFill>
              <a:schemeClr val="tx1"/>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77F2D2AC-3AE2-B347-8268-0A23B55BC9D1}"/>
              </a:ext>
            </a:extLst>
          </p:cNvPr>
          <p:cNvCxnSpPr>
            <a:cxnSpLocks/>
            <a:stCxn id="22" idx="0"/>
            <a:endCxn id="19" idx="4"/>
          </p:cNvCxnSpPr>
          <p:nvPr/>
        </p:nvCxnSpPr>
        <p:spPr>
          <a:xfrm flipV="1">
            <a:off x="6215503" y="2974848"/>
            <a:ext cx="301121" cy="176784"/>
          </a:xfrm>
          <a:prstGeom prst="straightConnector1">
            <a:avLst/>
          </a:prstGeom>
          <a:ln w="15875">
            <a:solidFill>
              <a:schemeClr val="tx1"/>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54F9328C-D468-9745-835C-49CB2A80FCD1}"/>
              </a:ext>
            </a:extLst>
          </p:cNvPr>
          <p:cNvCxnSpPr>
            <a:cxnSpLocks/>
            <a:stCxn id="23" idx="0"/>
            <a:endCxn id="20" idx="4"/>
          </p:cNvCxnSpPr>
          <p:nvPr/>
        </p:nvCxnSpPr>
        <p:spPr>
          <a:xfrm flipV="1">
            <a:off x="7793159" y="2980944"/>
            <a:ext cx="179780" cy="211836"/>
          </a:xfrm>
          <a:prstGeom prst="straightConnector1">
            <a:avLst/>
          </a:prstGeom>
          <a:ln w="15875">
            <a:solidFill>
              <a:schemeClr val="tx1"/>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A1B4F026-7AE2-9E4C-B9C1-6976A498EDC5}"/>
              </a:ext>
            </a:extLst>
          </p:cNvPr>
          <p:cNvCxnSpPr>
            <a:cxnSpLocks/>
            <a:stCxn id="16" idx="0"/>
            <a:endCxn id="23" idx="2"/>
          </p:cNvCxnSpPr>
          <p:nvPr/>
        </p:nvCxnSpPr>
        <p:spPr>
          <a:xfrm flipV="1">
            <a:off x="7214617" y="3604260"/>
            <a:ext cx="578542" cy="135636"/>
          </a:xfrm>
          <a:prstGeom prst="straightConnector1">
            <a:avLst/>
          </a:prstGeom>
          <a:ln w="15875">
            <a:solidFill>
              <a:schemeClr val="tx1"/>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452E902B-5B51-034E-A7CB-B2AA75F27B73}"/>
              </a:ext>
            </a:extLst>
          </p:cNvPr>
          <p:cNvCxnSpPr>
            <a:cxnSpLocks/>
            <a:stCxn id="24" idx="6"/>
            <a:endCxn id="36" idx="1"/>
          </p:cNvCxnSpPr>
          <p:nvPr/>
        </p:nvCxnSpPr>
        <p:spPr>
          <a:xfrm>
            <a:off x="9043417" y="4197096"/>
            <a:ext cx="957071" cy="0"/>
          </a:xfrm>
          <a:prstGeom prst="straightConnector1">
            <a:avLst/>
          </a:prstGeom>
          <a:ln w="15875">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AEC1A0FF-6AE2-514F-8BDC-0986B1A51149}"/>
              </a:ext>
            </a:extLst>
          </p:cNvPr>
          <p:cNvCxnSpPr>
            <a:cxnSpLocks/>
            <a:stCxn id="17" idx="6"/>
            <a:endCxn id="37" idx="1"/>
          </p:cNvCxnSpPr>
          <p:nvPr/>
        </p:nvCxnSpPr>
        <p:spPr>
          <a:xfrm>
            <a:off x="8586217" y="5876544"/>
            <a:ext cx="1414271" cy="0"/>
          </a:xfrm>
          <a:prstGeom prst="straightConnector1">
            <a:avLst/>
          </a:prstGeom>
          <a:ln w="15875">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0161FC26-1180-FC43-8C4F-42FDDBCD8BDD}"/>
              </a:ext>
            </a:extLst>
          </p:cNvPr>
          <p:cNvCxnSpPr>
            <a:cxnSpLocks/>
            <a:stCxn id="16" idx="4"/>
            <a:endCxn id="25" idx="0"/>
          </p:cNvCxnSpPr>
          <p:nvPr/>
        </p:nvCxnSpPr>
        <p:spPr>
          <a:xfrm>
            <a:off x="7214617" y="4654296"/>
            <a:ext cx="708030" cy="176784"/>
          </a:xfrm>
          <a:prstGeom prst="straightConnector1">
            <a:avLst/>
          </a:prstGeom>
          <a:ln w="15875">
            <a:solidFill>
              <a:schemeClr val="tx1"/>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BAD8F781-708E-1A4A-8278-C410ACA36B74}"/>
              </a:ext>
            </a:extLst>
          </p:cNvPr>
          <p:cNvCxnSpPr>
            <a:cxnSpLocks/>
            <a:stCxn id="25" idx="2"/>
            <a:endCxn id="17" idx="0"/>
          </p:cNvCxnSpPr>
          <p:nvPr/>
        </p:nvCxnSpPr>
        <p:spPr>
          <a:xfrm>
            <a:off x="7922647" y="5242560"/>
            <a:ext cx="206370" cy="176784"/>
          </a:xfrm>
          <a:prstGeom prst="straightConnector1">
            <a:avLst/>
          </a:prstGeom>
          <a:ln w="15875">
            <a:solidFill>
              <a:schemeClr val="tx1"/>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CBC8BDB8-7C05-C047-ABF8-81216D17A138}"/>
              </a:ext>
            </a:extLst>
          </p:cNvPr>
          <p:cNvSpPr/>
          <p:nvPr/>
        </p:nvSpPr>
        <p:spPr>
          <a:xfrm>
            <a:off x="4496005" y="5650993"/>
            <a:ext cx="1014984" cy="411480"/>
          </a:xfrm>
          <a:prstGeom prst="rect">
            <a:avLst/>
          </a:prstGeom>
          <a:solidFill>
            <a:schemeClr val="accent4">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ysClr val="windowText" lastClr="000000"/>
                </a:solidFill>
              </a:rPr>
              <a:t>3.3.0</a:t>
            </a:r>
          </a:p>
        </p:txBody>
      </p:sp>
      <p:sp>
        <p:nvSpPr>
          <p:cNvPr id="49" name="Rectangle 48">
            <a:extLst>
              <a:ext uri="{FF2B5EF4-FFF2-40B4-BE49-F238E27FC236}">
                <a16:creationId xmlns:a16="http://schemas.microsoft.com/office/drawing/2014/main" id="{B02B21C9-0755-5E4F-92E1-B3B06221453F}"/>
              </a:ext>
            </a:extLst>
          </p:cNvPr>
          <p:cNvSpPr/>
          <p:nvPr/>
        </p:nvSpPr>
        <p:spPr>
          <a:xfrm>
            <a:off x="5078863" y="1658112"/>
            <a:ext cx="1014984" cy="411480"/>
          </a:xfrm>
          <a:prstGeom prst="rect">
            <a:avLst/>
          </a:prstGeom>
          <a:solidFill>
            <a:schemeClr val="accent4">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ysClr val="windowText" lastClr="000000"/>
                </a:solidFill>
              </a:rPr>
              <a:t>3.2.1</a:t>
            </a:r>
          </a:p>
        </p:txBody>
      </p:sp>
      <p:sp>
        <p:nvSpPr>
          <p:cNvPr id="50" name="Rectangle 49">
            <a:extLst>
              <a:ext uri="{FF2B5EF4-FFF2-40B4-BE49-F238E27FC236}">
                <a16:creationId xmlns:a16="http://schemas.microsoft.com/office/drawing/2014/main" id="{FE1936D7-02AA-A64B-A9C1-51D8276EBF42}"/>
              </a:ext>
            </a:extLst>
          </p:cNvPr>
          <p:cNvSpPr/>
          <p:nvPr/>
        </p:nvSpPr>
        <p:spPr>
          <a:xfrm>
            <a:off x="1222038" y="1604771"/>
            <a:ext cx="1014984" cy="411480"/>
          </a:xfrm>
          <a:prstGeom prst="rect">
            <a:avLst/>
          </a:prstGeom>
          <a:solidFill>
            <a:schemeClr val="accent4">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ysClr val="windowText" lastClr="000000"/>
                </a:solidFill>
              </a:rPr>
              <a:t>3.2.0</a:t>
            </a:r>
          </a:p>
        </p:txBody>
      </p:sp>
      <p:cxnSp>
        <p:nvCxnSpPr>
          <p:cNvPr id="51" name="Straight Arrow Connector 50">
            <a:extLst>
              <a:ext uri="{FF2B5EF4-FFF2-40B4-BE49-F238E27FC236}">
                <a16:creationId xmlns:a16="http://schemas.microsoft.com/office/drawing/2014/main" id="{378CD8D5-845D-684E-89DA-2916013E2E0C}"/>
              </a:ext>
            </a:extLst>
          </p:cNvPr>
          <p:cNvCxnSpPr>
            <a:cxnSpLocks/>
            <a:stCxn id="19" idx="0"/>
            <a:endCxn id="49" idx="3"/>
          </p:cNvCxnSpPr>
          <p:nvPr/>
        </p:nvCxnSpPr>
        <p:spPr>
          <a:xfrm flipH="1" flipV="1">
            <a:off x="6093847" y="1863852"/>
            <a:ext cx="422777" cy="196596"/>
          </a:xfrm>
          <a:prstGeom prst="straightConnector1">
            <a:avLst/>
          </a:prstGeom>
          <a:ln w="15875">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C3067EA1-D47D-B543-B6D4-52791614DE33}"/>
              </a:ext>
            </a:extLst>
          </p:cNvPr>
          <p:cNvCxnSpPr>
            <a:cxnSpLocks/>
            <a:stCxn id="54" idx="0"/>
            <a:endCxn id="50" idx="3"/>
          </p:cNvCxnSpPr>
          <p:nvPr/>
        </p:nvCxnSpPr>
        <p:spPr>
          <a:xfrm flipH="1" flipV="1">
            <a:off x="2237022" y="1810511"/>
            <a:ext cx="388230" cy="259081"/>
          </a:xfrm>
          <a:prstGeom prst="straightConnector1">
            <a:avLst/>
          </a:prstGeom>
          <a:ln w="15875">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91AEC098-0387-2C45-8ACE-03656A7F2D1A}"/>
              </a:ext>
            </a:extLst>
          </p:cNvPr>
          <p:cNvCxnSpPr>
            <a:cxnSpLocks/>
            <a:stCxn id="56" idx="2"/>
            <a:endCxn id="48" idx="3"/>
          </p:cNvCxnSpPr>
          <p:nvPr/>
        </p:nvCxnSpPr>
        <p:spPr>
          <a:xfrm flipH="1" flipV="1">
            <a:off x="5510989" y="5856733"/>
            <a:ext cx="582858" cy="4570"/>
          </a:xfrm>
          <a:prstGeom prst="straightConnector1">
            <a:avLst/>
          </a:prstGeom>
          <a:ln w="15875">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54" name="Oval 53">
            <a:extLst>
              <a:ext uri="{FF2B5EF4-FFF2-40B4-BE49-F238E27FC236}">
                <a16:creationId xmlns:a16="http://schemas.microsoft.com/office/drawing/2014/main" id="{202EB1B0-CDE0-DD4E-8149-84CF9F2595B4}"/>
              </a:ext>
            </a:extLst>
          </p:cNvPr>
          <p:cNvSpPr/>
          <p:nvPr/>
        </p:nvSpPr>
        <p:spPr>
          <a:xfrm>
            <a:off x="2168052" y="2069592"/>
            <a:ext cx="914400" cy="914400"/>
          </a:xfrm>
          <a:prstGeom prst="ellipse">
            <a:avLst/>
          </a:prstGeom>
          <a:solidFill>
            <a:schemeClr val="accent2">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cxnSp>
        <p:nvCxnSpPr>
          <p:cNvPr id="55" name="Straight Arrow Connector 54">
            <a:extLst>
              <a:ext uri="{FF2B5EF4-FFF2-40B4-BE49-F238E27FC236}">
                <a16:creationId xmlns:a16="http://schemas.microsoft.com/office/drawing/2014/main" id="{89A18075-B655-C646-B330-E2647709AC6B}"/>
              </a:ext>
            </a:extLst>
          </p:cNvPr>
          <p:cNvCxnSpPr>
            <a:cxnSpLocks/>
            <a:stCxn id="54" idx="6"/>
            <a:endCxn id="18" idx="2"/>
          </p:cNvCxnSpPr>
          <p:nvPr/>
        </p:nvCxnSpPr>
        <p:spPr>
          <a:xfrm>
            <a:off x="3082452" y="2526792"/>
            <a:ext cx="633689" cy="9145"/>
          </a:xfrm>
          <a:prstGeom prst="straightConnector1">
            <a:avLst/>
          </a:prstGeom>
          <a:ln w="15875">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56" name="Oval 55">
            <a:extLst>
              <a:ext uri="{FF2B5EF4-FFF2-40B4-BE49-F238E27FC236}">
                <a16:creationId xmlns:a16="http://schemas.microsoft.com/office/drawing/2014/main" id="{FFDD96D4-2CA9-7A43-B152-7B84D207B36D}"/>
              </a:ext>
            </a:extLst>
          </p:cNvPr>
          <p:cNvSpPr/>
          <p:nvPr/>
        </p:nvSpPr>
        <p:spPr>
          <a:xfrm>
            <a:off x="6093847" y="5404103"/>
            <a:ext cx="914400" cy="914400"/>
          </a:xfrm>
          <a:prstGeom prst="ellipse">
            <a:avLst/>
          </a:prstGeom>
          <a:solidFill>
            <a:schemeClr val="accent2">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cxnSp>
        <p:nvCxnSpPr>
          <p:cNvPr id="57" name="Straight Arrow Connector 56">
            <a:extLst>
              <a:ext uri="{FF2B5EF4-FFF2-40B4-BE49-F238E27FC236}">
                <a16:creationId xmlns:a16="http://schemas.microsoft.com/office/drawing/2014/main" id="{285234B5-1B57-EA44-8180-00E38A4ABB65}"/>
              </a:ext>
            </a:extLst>
          </p:cNvPr>
          <p:cNvCxnSpPr>
            <a:cxnSpLocks/>
            <a:stCxn id="15" idx="4"/>
            <a:endCxn id="56" idx="0"/>
          </p:cNvCxnSpPr>
          <p:nvPr/>
        </p:nvCxnSpPr>
        <p:spPr>
          <a:xfrm>
            <a:off x="5758303" y="4654296"/>
            <a:ext cx="792744" cy="749807"/>
          </a:xfrm>
          <a:prstGeom prst="straightConnector1">
            <a:avLst/>
          </a:prstGeom>
          <a:ln w="15875">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FAE4C916-9E2C-584A-943F-4F4722902FB9}"/>
              </a:ext>
            </a:extLst>
          </p:cNvPr>
          <p:cNvCxnSpPr>
            <a:cxnSpLocks/>
            <a:stCxn id="56" idx="6"/>
            <a:endCxn id="17" idx="2"/>
          </p:cNvCxnSpPr>
          <p:nvPr/>
        </p:nvCxnSpPr>
        <p:spPr>
          <a:xfrm>
            <a:off x="7008247" y="5861303"/>
            <a:ext cx="663570" cy="15241"/>
          </a:xfrm>
          <a:prstGeom prst="straightConnector1">
            <a:avLst/>
          </a:prstGeom>
          <a:ln w="15875">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59" name="Google Shape;402;p28">
            <a:extLst>
              <a:ext uri="{FF2B5EF4-FFF2-40B4-BE49-F238E27FC236}">
                <a16:creationId xmlns:a16="http://schemas.microsoft.com/office/drawing/2014/main" id="{320973DF-B04D-FC4B-9DC4-1ED41D35858C}"/>
              </a:ext>
            </a:extLst>
          </p:cNvPr>
          <p:cNvSpPr txBox="1"/>
          <p:nvPr/>
        </p:nvSpPr>
        <p:spPr>
          <a:xfrm>
            <a:off x="736722" y="5199888"/>
            <a:ext cx="3168397" cy="604800"/>
          </a:xfrm>
          <a:prstGeom prst="rect">
            <a:avLst/>
          </a:prstGeom>
          <a:solidFill>
            <a:srgbClr val="C9DAF8"/>
          </a:solidFill>
          <a:ln>
            <a:noFill/>
          </a:ln>
        </p:spPr>
        <p:txBody>
          <a:bodyPr spcFirstLastPara="1" wrap="square" lIns="0" tIns="121900" rIns="0" bIns="121900" anchor="t" anchorCtr="0">
            <a:noAutofit/>
          </a:bodyPr>
          <a:lstStyle/>
          <a:p>
            <a:pPr algn="ctr" defTabSz="1219170">
              <a:lnSpc>
                <a:spcPct val="115000"/>
              </a:lnSpc>
              <a:spcAft>
                <a:spcPts val="2133"/>
              </a:spcAft>
              <a:buClr>
                <a:srgbClr val="000000"/>
              </a:buClr>
            </a:pPr>
            <a:r>
              <a:rPr lang="en" sz="2000" kern="0" dirty="0">
                <a:solidFill>
                  <a:srgbClr val="000000"/>
                </a:solidFill>
                <a:latin typeface="Oswald"/>
                <a:ea typeface="Oswald"/>
                <a:cs typeface="Oswald"/>
                <a:sym typeface="Oswald"/>
              </a:rPr>
              <a:t>Automated Backporting + CI</a:t>
            </a:r>
            <a:endParaRPr sz="2000" kern="0" dirty="0">
              <a:solidFill>
                <a:srgbClr val="000000"/>
              </a:solidFill>
              <a:latin typeface="Oswald"/>
              <a:ea typeface="Oswald"/>
              <a:cs typeface="Oswald"/>
              <a:sym typeface="Oswald"/>
            </a:endParaRPr>
          </a:p>
        </p:txBody>
      </p:sp>
      <p:sp>
        <p:nvSpPr>
          <p:cNvPr id="60" name="Rectangle 59">
            <a:extLst>
              <a:ext uri="{FF2B5EF4-FFF2-40B4-BE49-F238E27FC236}">
                <a16:creationId xmlns:a16="http://schemas.microsoft.com/office/drawing/2014/main" id="{75266284-B882-504E-8822-4C954A6CFE57}"/>
              </a:ext>
            </a:extLst>
          </p:cNvPr>
          <p:cNvSpPr/>
          <p:nvPr/>
        </p:nvSpPr>
        <p:spPr>
          <a:xfrm>
            <a:off x="8935688" y="1570482"/>
            <a:ext cx="1314098" cy="411480"/>
          </a:xfrm>
          <a:prstGeom prst="rect">
            <a:avLst/>
          </a:prstGeom>
          <a:solidFill>
            <a:srgbClr val="92D05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ysClr val="windowText" lastClr="000000"/>
                </a:solidFill>
              </a:rPr>
              <a:t>3.2-SNAPSHOT</a:t>
            </a:r>
          </a:p>
        </p:txBody>
      </p:sp>
      <p:sp>
        <p:nvSpPr>
          <p:cNvPr id="61" name="Rectangle 60">
            <a:extLst>
              <a:ext uri="{FF2B5EF4-FFF2-40B4-BE49-F238E27FC236}">
                <a16:creationId xmlns:a16="http://schemas.microsoft.com/office/drawing/2014/main" id="{24BE0F8D-BD5D-7146-95B7-1E1220D68E46}"/>
              </a:ext>
            </a:extLst>
          </p:cNvPr>
          <p:cNvSpPr/>
          <p:nvPr/>
        </p:nvSpPr>
        <p:spPr>
          <a:xfrm>
            <a:off x="9215313" y="4963916"/>
            <a:ext cx="1314098" cy="411480"/>
          </a:xfrm>
          <a:prstGeom prst="rect">
            <a:avLst/>
          </a:prstGeom>
          <a:solidFill>
            <a:srgbClr val="92D05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ysClr val="windowText" lastClr="000000"/>
                </a:solidFill>
              </a:rPr>
              <a:t>3.3-SNAPSHOT</a:t>
            </a:r>
          </a:p>
        </p:txBody>
      </p:sp>
      <p:sp>
        <p:nvSpPr>
          <p:cNvPr id="62" name="Rectangle 61">
            <a:extLst>
              <a:ext uri="{FF2B5EF4-FFF2-40B4-BE49-F238E27FC236}">
                <a16:creationId xmlns:a16="http://schemas.microsoft.com/office/drawing/2014/main" id="{5BC536E9-BDB7-5449-9D47-3CCD8AB021BA}"/>
              </a:ext>
            </a:extLst>
          </p:cNvPr>
          <p:cNvSpPr/>
          <p:nvPr/>
        </p:nvSpPr>
        <p:spPr>
          <a:xfrm>
            <a:off x="9293352" y="3174492"/>
            <a:ext cx="1314098" cy="411480"/>
          </a:xfrm>
          <a:prstGeom prst="rect">
            <a:avLst/>
          </a:prstGeom>
          <a:solidFill>
            <a:srgbClr val="92D05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ysClr val="windowText" lastClr="000000"/>
                </a:solidFill>
              </a:rPr>
              <a:t>3.5-SNAPSHOT</a:t>
            </a:r>
          </a:p>
        </p:txBody>
      </p:sp>
      <p:cxnSp>
        <p:nvCxnSpPr>
          <p:cNvPr id="63" name="Straight Arrow Connector 62">
            <a:extLst>
              <a:ext uri="{FF2B5EF4-FFF2-40B4-BE49-F238E27FC236}">
                <a16:creationId xmlns:a16="http://schemas.microsoft.com/office/drawing/2014/main" id="{8017A7D2-8488-A842-A44A-A069E8F25D35}"/>
              </a:ext>
            </a:extLst>
          </p:cNvPr>
          <p:cNvCxnSpPr>
            <a:cxnSpLocks/>
            <a:stCxn id="20" idx="7"/>
            <a:endCxn id="60" idx="1"/>
          </p:cNvCxnSpPr>
          <p:nvPr/>
        </p:nvCxnSpPr>
        <p:spPr>
          <a:xfrm flipV="1">
            <a:off x="8296228" y="1776222"/>
            <a:ext cx="639460" cy="424233"/>
          </a:xfrm>
          <a:prstGeom prst="straightConnector1">
            <a:avLst/>
          </a:prstGeom>
          <a:ln w="15875">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6AECA998-94CA-3B4C-8E68-CBDE21BEEFC9}"/>
              </a:ext>
            </a:extLst>
          </p:cNvPr>
          <p:cNvCxnSpPr>
            <a:cxnSpLocks/>
            <a:stCxn id="24" idx="7"/>
            <a:endCxn id="62" idx="1"/>
          </p:cNvCxnSpPr>
          <p:nvPr/>
        </p:nvCxnSpPr>
        <p:spPr>
          <a:xfrm flipV="1">
            <a:off x="8909506" y="3380232"/>
            <a:ext cx="383846" cy="493575"/>
          </a:xfrm>
          <a:prstGeom prst="straightConnector1">
            <a:avLst/>
          </a:prstGeom>
          <a:ln w="15875">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336EEC86-2CD8-C747-9773-CE25936FC43B}"/>
              </a:ext>
            </a:extLst>
          </p:cNvPr>
          <p:cNvCxnSpPr>
            <a:cxnSpLocks/>
            <a:stCxn id="17" idx="7"/>
            <a:endCxn id="61" idx="1"/>
          </p:cNvCxnSpPr>
          <p:nvPr/>
        </p:nvCxnSpPr>
        <p:spPr>
          <a:xfrm flipV="1">
            <a:off x="8452306" y="5169656"/>
            <a:ext cx="763007" cy="383599"/>
          </a:xfrm>
          <a:prstGeom prst="straightConnector1">
            <a:avLst/>
          </a:prstGeom>
          <a:ln w="15875">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69164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3F73C8-AF6B-0849-BFB2-A5F0E69EADD1}"/>
              </a:ext>
            </a:extLst>
          </p:cNvPr>
          <p:cNvSpPr>
            <a:spLocks noGrp="1"/>
          </p:cNvSpPr>
          <p:nvPr>
            <p:ph type="title"/>
          </p:nvPr>
        </p:nvSpPr>
        <p:spPr/>
        <p:txBody>
          <a:bodyPr>
            <a:noAutofit/>
          </a:bodyPr>
          <a:lstStyle/>
          <a:p>
            <a:r>
              <a:rPr lang="en" sz="3200" dirty="0"/>
              <a:t>No Loss of </a:t>
            </a:r>
            <a:r>
              <a:rPr lang="en" sz="3200" dirty="0" err="1"/>
              <a:t>Expressibility</a:t>
            </a:r>
            <a:r>
              <a:rPr lang="en" sz="3200" dirty="0"/>
              <a:t>: “Verilog-like” Chisel</a:t>
            </a:r>
            <a:endParaRPr lang="en-US" sz="3200" dirty="0"/>
          </a:p>
        </p:txBody>
      </p:sp>
      <p:sp>
        <p:nvSpPr>
          <p:cNvPr id="3" name="Content Placeholder 2">
            <a:extLst>
              <a:ext uri="{FF2B5EF4-FFF2-40B4-BE49-F238E27FC236}">
                <a16:creationId xmlns:a16="http://schemas.microsoft.com/office/drawing/2014/main" id="{B5621E53-3D34-EE4A-ADE7-428A4C01E9AC}"/>
              </a:ext>
            </a:extLst>
          </p:cNvPr>
          <p:cNvSpPr>
            <a:spLocks noGrp="1"/>
          </p:cNvSpPr>
          <p:nvPr>
            <p:ph sz="quarter" idx="10"/>
          </p:nvPr>
        </p:nvSpPr>
        <p:spPr>
          <a:xfrm>
            <a:off x="457200" y="3977640"/>
            <a:ext cx="4725266" cy="2194560"/>
          </a:xfrm>
        </p:spPr>
        <p:txBody>
          <a:bodyPr/>
          <a:lstStyle/>
          <a:p>
            <a:pPr marL="0" indent="0">
              <a:buNone/>
            </a:pPr>
            <a:r>
              <a:rPr lang="en-US" dirty="0"/>
              <a:t>FIR Filter - 3-point moving sum</a:t>
            </a:r>
          </a:p>
          <a:p>
            <a:pPr marL="0" indent="0">
              <a:spcBef>
                <a:spcPts val="2133"/>
              </a:spcBef>
              <a:buNone/>
            </a:pPr>
            <a:r>
              <a:rPr lang="en-US" dirty="0"/>
              <a:t>What about &gt;3 points?</a:t>
            </a:r>
            <a:br>
              <a:rPr lang="en-US" dirty="0"/>
            </a:br>
            <a:r>
              <a:rPr lang="en-US" dirty="0"/>
              <a:t>What about weighted averages?</a:t>
            </a:r>
          </a:p>
          <a:p>
            <a:pPr marL="0" indent="0">
              <a:spcBef>
                <a:spcPts val="2133"/>
              </a:spcBef>
              <a:buNone/>
            </a:pPr>
            <a:r>
              <a:rPr lang="en-US" dirty="0"/>
              <a:t>We want a </a:t>
            </a:r>
            <a:r>
              <a:rPr lang="en-US" i="1" dirty="0"/>
              <a:t>generic</a:t>
            </a:r>
            <a:r>
              <a:rPr lang="en-US" dirty="0"/>
              <a:t> FIR filter!</a:t>
            </a:r>
          </a:p>
          <a:p>
            <a:pPr marL="0" indent="0">
              <a:spcBef>
                <a:spcPts val="2133"/>
              </a:spcBef>
              <a:spcAft>
                <a:spcPts val="2133"/>
              </a:spcAft>
              <a:buNone/>
            </a:pPr>
            <a:endParaRPr lang="en-US" dirty="0"/>
          </a:p>
          <a:p>
            <a:endParaRPr lang="en-US" dirty="0"/>
          </a:p>
        </p:txBody>
      </p:sp>
      <p:sp>
        <p:nvSpPr>
          <p:cNvPr id="4" name="Date Placeholder 3">
            <a:extLst>
              <a:ext uri="{FF2B5EF4-FFF2-40B4-BE49-F238E27FC236}">
                <a16:creationId xmlns:a16="http://schemas.microsoft.com/office/drawing/2014/main" id="{3234E5E9-288D-F74F-AFCE-6248BBA314E7}"/>
              </a:ext>
            </a:extLst>
          </p:cNvPr>
          <p:cNvSpPr>
            <a:spLocks noGrp="1"/>
          </p:cNvSpPr>
          <p:nvPr>
            <p:ph type="dt" sz="half" idx="2"/>
          </p:nvPr>
        </p:nvSpPr>
        <p:spPr/>
        <p:txBody>
          <a:bodyPr/>
          <a:lstStyle/>
          <a:p>
            <a:fld id="{7C318FAD-E245-CB44-8789-84AF86E715AD}" type="datetime1">
              <a:rPr lang="en-US" smtClean="0"/>
              <a:pPr/>
              <a:t>4/19/22</a:t>
            </a:fld>
            <a:endParaRPr lang="en-US" dirty="0"/>
          </a:p>
        </p:txBody>
      </p:sp>
      <p:sp>
        <p:nvSpPr>
          <p:cNvPr id="5" name="Footer Placeholder 4">
            <a:extLst>
              <a:ext uri="{FF2B5EF4-FFF2-40B4-BE49-F238E27FC236}">
                <a16:creationId xmlns:a16="http://schemas.microsoft.com/office/drawing/2014/main" id="{58B4E909-066D-D44B-9E8C-32A27D16355F}"/>
              </a:ext>
            </a:extLst>
          </p:cNvPr>
          <p:cNvSpPr>
            <a:spLocks noGrp="1"/>
          </p:cNvSpPr>
          <p:nvPr>
            <p:ph type="ftr" sz="quarter" idx="3"/>
          </p:nvPr>
        </p:nvSpPr>
        <p:spPr/>
        <p:txBody>
          <a:bodyPr/>
          <a:lstStyle/>
          <a:p>
            <a:endParaRPr lang="en-US" dirty="0"/>
          </a:p>
        </p:txBody>
      </p:sp>
      <p:sp>
        <p:nvSpPr>
          <p:cNvPr id="6" name="Slide Number Placeholder 5">
            <a:extLst>
              <a:ext uri="{FF2B5EF4-FFF2-40B4-BE49-F238E27FC236}">
                <a16:creationId xmlns:a16="http://schemas.microsoft.com/office/drawing/2014/main" id="{CD998A3C-EB72-1346-842D-2F4A31362DD8}"/>
              </a:ext>
            </a:extLst>
          </p:cNvPr>
          <p:cNvSpPr>
            <a:spLocks noGrp="1"/>
          </p:cNvSpPr>
          <p:nvPr>
            <p:ph type="sldNum" sz="quarter" idx="4"/>
          </p:nvPr>
        </p:nvSpPr>
        <p:spPr/>
        <p:txBody>
          <a:bodyPr/>
          <a:lstStyle/>
          <a:p>
            <a:fld id="{3C7A2F6F-4F64-7749-92C0-96B58F4FF395}" type="slidenum">
              <a:rPr lang="en-US" smtClean="0"/>
              <a:pPr/>
              <a:t>4</a:t>
            </a:fld>
            <a:endParaRPr lang="en-US" dirty="0"/>
          </a:p>
        </p:txBody>
      </p:sp>
      <p:pic>
        <p:nvPicPr>
          <p:cNvPr id="7" name="Google Shape;89;p17">
            <a:extLst>
              <a:ext uri="{FF2B5EF4-FFF2-40B4-BE49-F238E27FC236}">
                <a16:creationId xmlns:a16="http://schemas.microsoft.com/office/drawing/2014/main" id="{60FFA797-233A-9A48-ACC6-75F3C8E13BE7}"/>
              </a:ext>
            </a:extLst>
          </p:cNvPr>
          <p:cNvPicPr preferRelativeResize="0"/>
          <p:nvPr/>
        </p:nvPicPr>
        <p:blipFill>
          <a:blip r:embed="rId3">
            <a:alphaModFix/>
          </a:blip>
          <a:stretch>
            <a:fillRect/>
          </a:stretch>
        </p:blipFill>
        <p:spPr>
          <a:xfrm>
            <a:off x="95734" y="1701222"/>
            <a:ext cx="5086732" cy="2045100"/>
          </a:xfrm>
          <a:prstGeom prst="rect">
            <a:avLst/>
          </a:prstGeom>
          <a:noFill/>
          <a:ln>
            <a:noFill/>
          </a:ln>
        </p:spPr>
      </p:pic>
      <p:pic>
        <p:nvPicPr>
          <p:cNvPr id="9" name="Picture 8">
            <a:extLst>
              <a:ext uri="{FF2B5EF4-FFF2-40B4-BE49-F238E27FC236}">
                <a16:creationId xmlns:a16="http://schemas.microsoft.com/office/drawing/2014/main" id="{B0EAB10C-450B-FF4B-B539-6BE4D896612F}"/>
              </a:ext>
            </a:extLst>
          </p:cNvPr>
          <p:cNvPicPr>
            <a:picLocks noChangeAspect="1"/>
          </p:cNvPicPr>
          <p:nvPr/>
        </p:nvPicPr>
        <p:blipFill>
          <a:blip r:embed="rId4"/>
          <a:stretch>
            <a:fillRect/>
          </a:stretch>
        </p:blipFill>
        <p:spPr>
          <a:xfrm>
            <a:off x="5219042" y="2165011"/>
            <a:ext cx="6331659" cy="3688084"/>
          </a:xfrm>
          <a:prstGeom prst="rect">
            <a:avLst/>
          </a:prstGeom>
          <a:ln w="19050">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4211389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3F73C8-AF6B-0849-BFB2-A5F0E69EADD1}"/>
              </a:ext>
            </a:extLst>
          </p:cNvPr>
          <p:cNvSpPr>
            <a:spLocks noGrp="1"/>
          </p:cNvSpPr>
          <p:nvPr>
            <p:ph type="title"/>
          </p:nvPr>
        </p:nvSpPr>
        <p:spPr/>
        <p:txBody>
          <a:bodyPr>
            <a:noAutofit/>
          </a:bodyPr>
          <a:lstStyle/>
          <a:p>
            <a:r>
              <a:rPr lang="en" sz="3200" dirty="0"/>
              <a:t>Massive Increase in </a:t>
            </a:r>
            <a:r>
              <a:rPr lang="en" sz="3200" dirty="0" err="1"/>
              <a:t>Parameterizability</a:t>
            </a:r>
            <a:r>
              <a:rPr lang="en" sz="3200" dirty="0"/>
              <a:t>: “Software-like” Chisel</a:t>
            </a:r>
            <a:endParaRPr lang="en-US" sz="3200" dirty="0"/>
          </a:p>
        </p:txBody>
      </p:sp>
      <p:sp>
        <p:nvSpPr>
          <p:cNvPr id="3" name="Content Placeholder 2">
            <a:extLst>
              <a:ext uri="{FF2B5EF4-FFF2-40B4-BE49-F238E27FC236}">
                <a16:creationId xmlns:a16="http://schemas.microsoft.com/office/drawing/2014/main" id="{B5621E53-3D34-EE4A-ADE7-428A4C01E9AC}"/>
              </a:ext>
            </a:extLst>
          </p:cNvPr>
          <p:cNvSpPr>
            <a:spLocks noGrp="1"/>
          </p:cNvSpPr>
          <p:nvPr>
            <p:ph sz="quarter" idx="10"/>
          </p:nvPr>
        </p:nvSpPr>
        <p:spPr>
          <a:xfrm>
            <a:off x="457200" y="3977640"/>
            <a:ext cx="4725266" cy="2194560"/>
          </a:xfrm>
        </p:spPr>
        <p:txBody>
          <a:bodyPr/>
          <a:lstStyle/>
          <a:p>
            <a:pPr marL="0" indent="0">
              <a:buNone/>
            </a:pPr>
            <a:r>
              <a:rPr lang="en-US" dirty="0"/>
              <a:t>FIR Filter - Parameterized by </a:t>
            </a:r>
            <a:r>
              <a:rPr lang="en-US" dirty="0" err="1"/>
              <a:t>bitwidth</a:t>
            </a:r>
            <a:r>
              <a:rPr lang="en-US" dirty="0"/>
              <a:t> and </a:t>
            </a:r>
            <a:r>
              <a:rPr lang="en-US" i="1" dirty="0" err="1"/>
              <a:t>coeffients</a:t>
            </a:r>
            <a:r>
              <a:rPr lang="en-US" dirty="0"/>
              <a:t> with no loss of </a:t>
            </a:r>
            <a:r>
              <a:rPr lang="en-US" dirty="0" err="1"/>
              <a:t>expressibility</a:t>
            </a:r>
            <a:r>
              <a:rPr lang="en-US" dirty="0"/>
              <a:t> or performance.</a:t>
            </a:r>
          </a:p>
          <a:p>
            <a:pPr marL="0" indent="0">
              <a:spcBef>
                <a:spcPts val="2133"/>
              </a:spcBef>
              <a:spcAft>
                <a:spcPts val="2133"/>
              </a:spcAft>
              <a:buNone/>
            </a:pPr>
            <a:r>
              <a:rPr lang="en-US" i="1" dirty="0"/>
              <a:t>Meta-programming enables powerful parameterization.</a:t>
            </a:r>
          </a:p>
        </p:txBody>
      </p:sp>
      <p:sp>
        <p:nvSpPr>
          <p:cNvPr id="4" name="Date Placeholder 3">
            <a:extLst>
              <a:ext uri="{FF2B5EF4-FFF2-40B4-BE49-F238E27FC236}">
                <a16:creationId xmlns:a16="http://schemas.microsoft.com/office/drawing/2014/main" id="{3234E5E9-288D-F74F-AFCE-6248BBA314E7}"/>
              </a:ext>
            </a:extLst>
          </p:cNvPr>
          <p:cNvSpPr>
            <a:spLocks noGrp="1"/>
          </p:cNvSpPr>
          <p:nvPr>
            <p:ph type="dt" sz="half" idx="2"/>
          </p:nvPr>
        </p:nvSpPr>
        <p:spPr/>
        <p:txBody>
          <a:bodyPr/>
          <a:lstStyle/>
          <a:p>
            <a:fld id="{7C318FAD-E245-CB44-8789-84AF86E715AD}" type="datetime1">
              <a:rPr lang="en-US" smtClean="0"/>
              <a:pPr/>
              <a:t>4/19/22</a:t>
            </a:fld>
            <a:endParaRPr lang="en-US" dirty="0"/>
          </a:p>
        </p:txBody>
      </p:sp>
      <p:sp>
        <p:nvSpPr>
          <p:cNvPr id="5" name="Footer Placeholder 4">
            <a:extLst>
              <a:ext uri="{FF2B5EF4-FFF2-40B4-BE49-F238E27FC236}">
                <a16:creationId xmlns:a16="http://schemas.microsoft.com/office/drawing/2014/main" id="{58B4E909-066D-D44B-9E8C-32A27D16355F}"/>
              </a:ext>
            </a:extLst>
          </p:cNvPr>
          <p:cNvSpPr>
            <a:spLocks noGrp="1"/>
          </p:cNvSpPr>
          <p:nvPr>
            <p:ph type="ftr" sz="quarter" idx="3"/>
          </p:nvPr>
        </p:nvSpPr>
        <p:spPr/>
        <p:txBody>
          <a:bodyPr/>
          <a:lstStyle/>
          <a:p>
            <a:endParaRPr lang="en-US" dirty="0"/>
          </a:p>
        </p:txBody>
      </p:sp>
      <p:sp>
        <p:nvSpPr>
          <p:cNvPr id="6" name="Slide Number Placeholder 5">
            <a:extLst>
              <a:ext uri="{FF2B5EF4-FFF2-40B4-BE49-F238E27FC236}">
                <a16:creationId xmlns:a16="http://schemas.microsoft.com/office/drawing/2014/main" id="{CD998A3C-EB72-1346-842D-2F4A31362DD8}"/>
              </a:ext>
            </a:extLst>
          </p:cNvPr>
          <p:cNvSpPr>
            <a:spLocks noGrp="1"/>
          </p:cNvSpPr>
          <p:nvPr>
            <p:ph type="sldNum" sz="quarter" idx="4"/>
          </p:nvPr>
        </p:nvSpPr>
        <p:spPr/>
        <p:txBody>
          <a:bodyPr/>
          <a:lstStyle/>
          <a:p>
            <a:fld id="{3C7A2F6F-4F64-7749-92C0-96B58F4FF395}" type="slidenum">
              <a:rPr lang="en-US" smtClean="0"/>
              <a:pPr/>
              <a:t>5</a:t>
            </a:fld>
            <a:endParaRPr lang="en-US" dirty="0"/>
          </a:p>
        </p:txBody>
      </p:sp>
      <p:pic>
        <p:nvPicPr>
          <p:cNvPr id="7" name="Google Shape;89;p17">
            <a:extLst>
              <a:ext uri="{FF2B5EF4-FFF2-40B4-BE49-F238E27FC236}">
                <a16:creationId xmlns:a16="http://schemas.microsoft.com/office/drawing/2014/main" id="{60FFA797-233A-9A48-ACC6-75F3C8E13BE7}"/>
              </a:ext>
            </a:extLst>
          </p:cNvPr>
          <p:cNvPicPr preferRelativeResize="0"/>
          <p:nvPr/>
        </p:nvPicPr>
        <p:blipFill>
          <a:blip r:embed="rId2">
            <a:alphaModFix/>
          </a:blip>
          <a:stretch>
            <a:fillRect/>
          </a:stretch>
        </p:blipFill>
        <p:spPr>
          <a:xfrm>
            <a:off x="95734" y="1701222"/>
            <a:ext cx="5086732" cy="2045100"/>
          </a:xfrm>
          <a:prstGeom prst="rect">
            <a:avLst/>
          </a:prstGeom>
          <a:noFill/>
          <a:ln>
            <a:noFill/>
          </a:ln>
        </p:spPr>
      </p:pic>
      <p:pic>
        <p:nvPicPr>
          <p:cNvPr id="11" name="Picture 10">
            <a:extLst>
              <a:ext uri="{FF2B5EF4-FFF2-40B4-BE49-F238E27FC236}">
                <a16:creationId xmlns:a16="http://schemas.microsoft.com/office/drawing/2014/main" id="{6565FA26-7C9B-624C-A99C-C0BDE55CC5FB}"/>
              </a:ext>
            </a:extLst>
          </p:cNvPr>
          <p:cNvPicPr>
            <a:picLocks noChangeAspect="1"/>
          </p:cNvPicPr>
          <p:nvPr/>
        </p:nvPicPr>
        <p:blipFill>
          <a:blip r:embed="rId3"/>
          <a:stretch>
            <a:fillRect/>
          </a:stretch>
        </p:blipFill>
        <p:spPr>
          <a:xfrm>
            <a:off x="5210278" y="1761009"/>
            <a:ext cx="6669024" cy="4555182"/>
          </a:xfrm>
          <a:prstGeom prst="rect">
            <a:avLst/>
          </a:prstGeom>
          <a:ln w="19050">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347798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3F73C8-AF6B-0849-BFB2-A5F0E69EADD1}"/>
              </a:ext>
            </a:extLst>
          </p:cNvPr>
          <p:cNvSpPr>
            <a:spLocks noGrp="1"/>
          </p:cNvSpPr>
          <p:nvPr>
            <p:ph type="title"/>
          </p:nvPr>
        </p:nvSpPr>
        <p:spPr/>
        <p:txBody>
          <a:bodyPr>
            <a:noAutofit/>
          </a:bodyPr>
          <a:lstStyle/>
          <a:p>
            <a:r>
              <a:rPr lang="en" sz="3200" dirty="0"/>
              <a:t>Massive Increase in </a:t>
            </a:r>
            <a:r>
              <a:rPr lang="en" sz="3200" dirty="0" err="1"/>
              <a:t>Parameterizability</a:t>
            </a:r>
            <a:r>
              <a:rPr lang="en" sz="3200" dirty="0"/>
              <a:t>: “Software-like” Chisel</a:t>
            </a:r>
            <a:endParaRPr lang="en-US" sz="3200" dirty="0"/>
          </a:p>
        </p:txBody>
      </p:sp>
      <p:sp>
        <p:nvSpPr>
          <p:cNvPr id="3" name="Content Placeholder 2">
            <a:extLst>
              <a:ext uri="{FF2B5EF4-FFF2-40B4-BE49-F238E27FC236}">
                <a16:creationId xmlns:a16="http://schemas.microsoft.com/office/drawing/2014/main" id="{B5621E53-3D34-EE4A-ADE7-428A4C01E9AC}"/>
              </a:ext>
            </a:extLst>
          </p:cNvPr>
          <p:cNvSpPr>
            <a:spLocks noGrp="1"/>
          </p:cNvSpPr>
          <p:nvPr>
            <p:ph sz="quarter" idx="10"/>
          </p:nvPr>
        </p:nvSpPr>
        <p:spPr>
          <a:xfrm>
            <a:off x="457200" y="3977640"/>
            <a:ext cx="4725266" cy="2194560"/>
          </a:xfrm>
        </p:spPr>
        <p:txBody>
          <a:bodyPr/>
          <a:lstStyle/>
          <a:p>
            <a:pPr marL="0" indent="0">
              <a:buNone/>
            </a:pPr>
            <a:r>
              <a:rPr lang="en-US" dirty="0"/>
              <a:t>FIR Filter - Parameterized by </a:t>
            </a:r>
            <a:r>
              <a:rPr lang="en-US" dirty="0" err="1"/>
              <a:t>bitwidth</a:t>
            </a:r>
            <a:r>
              <a:rPr lang="en-US" dirty="0"/>
              <a:t> and </a:t>
            </a:r>
            <a:r>
              <a:rPr lang="en-US" i="1" dirty="0" err="1"/>
              <a:t>coeffients</a:t>
            </a:r>
            <a:r>
              <a:rPr lang="en-US" dirty="0"/>
              <a:t> with no loss of </a:t>
            </a:r>
            <a:r>
              <a:rPr lang="en-US" dirty="0" err="1"/>
              <a:t>expressibility</a:t>
            </a:r>
            <a:r>
              <a:rPr lang="en-US" dirty="0"/>
              <a:t> or performance.</a:t>
            </a:r>
          </a:p>
          <a:p>
            <a:pPr marL="0" indent="0">
              <a:spcBef>
                <a:spcPts val="2133"/>
              </a:spcBef>
              <a:spcAft>
                <a:spcPts val="2133"/>
              </a:spcAft>
              <a:buNone/>
            </a:pPr>
            <a:r>
              <a:rPr lang="en-US" i="1" dirty="0"/>
              <a:t>Meta-programming enables powerful parameterization.</a:t>
            </a:r>
          </a:p>
        </p:txBody>
      </p:sp>
      <p:sp>
        <p:nvSpPr>
          <p:cNvPr id="4" name="Date Placeholder 3">
            <a:extLst>
              <a:ext uri="{FF2B5EF4-FFF2-40B4-BE49-F238E27FC236}">
                <a16:creationId xmlns:a16="http://schemas.microsoft.com/office/drawing/2014/main" id="{3234E5E9-288D-F74F-AFCE-6248BBA314E7}"/>
              </a:ext>
            </a:extLst>
          </p:cNvPr>
          <p:cNvSpPr>
            <a:spLocks noGrp="1"/>
          </p:cNvSpPr>
          <p:nvPr>
            <p:ph type="dt" sz="half" idx="2"/>
          </p:nvPr>
        </p:nvSpPr>
        <p:spPr/>
        <p:txBody>
          <a:bodyPr/>
          <a:lstStyle/>
          <a:p>
            <a:fld id="{7C318FAD-E245-CB44-8789-84AF86E715AD}" type="datetime1">
              <a:rPr lang="en-US" smtClean="0"/>
              <a:pPr/>
              <a:t>4/19/22</a:t>
            </a:fld>
            <a:endParaRPr lang="en-US" dirty="0"/>
          </a:p>
        </p:txBody>
      </p:sp>
      <p:sp>
        <p:nvSpPr>
          <p:cNvPr id="5" name="Footer Placeholder 4">
            <a:extLst>
              <a:ext uri="{FF2B5EF4-FFF2-40B4-BE49-F238E27FC236}">
                <a16:creationId xmlns:a16="http://schemas.microsoft.com/office/drawing/2014/main" id="{58B4E909-066D-D44B-9E8C-32A27D16355F}"/>
              </a:ext>
            </a:extLst>
          </p:cNvPr>
          <p:cNvSpPr>
            <a:spLocks noGrp="1"/>
          </p:cNvSpPr>
          <p:nvPr>
            <p:ph type="ftr" sz="quarter" idx="3"/>
          </p:nvPr>
        </p:nvSpPr>
        <p:spPr/>
        <p:txBody>
          <a:bodyPr/>
          <a:lstStyle/>
          <a:p>
            <a:endParaRPr lang="en-US" dirty="0"/>
          </a:p>
        </p:txBody>
      </p:sp>
      <p:sp>
        <p:nvSpPr>
          <p:cNvPr id="6" name="Slide Number Placeholder 5">
            <a:extLst>
              <a:ext uri="{FF2B5EF4-FFF2-40B4-BE49-F238E27FC236}">
                <a16:creationId xmlns:a16="http://schemas.microsoft.com/office/drawing/2014/main" id="{CD998A3C-EB72-1346-842D-2F4A31362DD8}"/>
              </a:ext>
            </a:extLst>
          </p:cNvPr>
          <p:cNvSpPr>
            <a:spLocks noGrp="1"/>
          </p:cNvSpPr>
          <p:nvPr>
            <p:ph type="sldNum" sz="quarter" idx="4"/>
          </p:nvPr>
        </p:nvSpPr>
        <p:spPr/>
        <p:txBody>
          <a:bodyPr/>
          <a:lstStyle/>
          <a:p>
            <a:fld id="{3C7A2F6F-4F64-7749-92C0-96B58F4FF395}" type="slidenum">
              <a:rPr lang="en-US" smtClean="0"/>
              <a:pPr/>
              <a:t>6</a:t>
            </a:fld>
            <a:endParaRPr lang="en-US" dirty="0"/>
          </a:p>
        </p:txBody>
      </p:sp>
      <p:pic>
        <p:nvPicPr>
          <p:cNvPr id="7" name="Google Shape;89;p17">
            <a:extLst>
              <a:ext uri="{FF2B5EF4-FFF2-40B4-BE49-F238E27FC236}">
                <a16:creationId xmlns:a16="http://schemas.microsoft.com/office/drawing/2014/main" id="{60FFA797-233A-9A48-ACC6-75F3C8E13BE7}"/>
              </a:ext>
            </a:extLst>
          </p:cNvPr>
          <p:cNvPicPr preferRelativeResize="0"/>
          <p:nvPr/>
        </p:nvPicPr>
        <p:blipFill>
          <a:blip r:embed="rId2">
            <a:alphaModFix/>
          </a:blip>
          <a:stretch>
            <a:fillRect/>
          </a:stretch>
        </p:blipFill>
        <p:spPr>
          <a:xfrm>
            <a:off x="95734" y="1701222"/>
            <a:ext cx="5086732" cy="2045100"/>
          </a:xfrm>
          <a:prstGeom prst="rect">
            <a:avLst/>
          </a:prstGeom>
          <a:noFill/>
          <a:ln>
            <a:noFill/>
          </a:ln>
        </p:spPr>
      </p:pic>
      <p:pic>
        <p:nvPicPr>
          <p:cNvPr id="11" name="Picture 10">
            <a:extLst>
              <a:ext uri="{FF2B5EF4-FFF2-40B4-BE49-F238E27FC236}">
                <a16:creationId xmlns:a16="http://schemas.microsoft.com/office/drawing/2014/main" id="{6565FA26-7C9B-624C-A99C-C0BDE55CC5FB}"/>
              </a:ext>
            </a:extLst>
          </p:cNvPr>
          <p:cNvPicPr>
            <a:picLocks noChangeAspect="1"/>
          </p:cNvPicPr>
          <p:nvPr/>
        </p:nvPicPr>
        <p:blipFill>
          <a:blip r:embed="rId3"/>
          <a:stretch>
            <a:fillRect/>
          </a:stretch>
        </p:blipFill>
        <p:spPr>
          <a:xfrm>
            <a:off x="5210278" y="1761009"/>
            <a:ext cx="6669024" cy="4555182"/>
          </a:xfrm>
          <a:prstGeom prst="rect">
            <a:avLst/>
          </a:prstGeom>
          <a:ln w="19050">
            <a:solidFill>
              <a:schemeClr val="tx1"/>
            </a:solidFill>
          </a:ln>
          <a:effectLst>
            <a:outerShdw blurRad="50800" dist="38100" dir="2700000" algn="tl" rotWithShape="0">
              <a:prstClr val="black">
                <a:alpha val="40000"/>
              </a:prstClr>
            </a:outerShdw>
          </a:effectLst>
        </p:spPr>
      </p:pic>
      <p:pic>
        <p:nvPicPr>
          <p:cNvPr id="13" name="Picture 12">
            <a:extLst>
              <a:ext uri="{FF2B5EF4-FFF2-40B4-BE49-F238E27FC236}">
                <a16:creationId xmlns:a16="http://schemas.microsoft.com/office/drawing/2014/main" id="{177127D8-F90A-594B-B35E-2E7C9705FC08}"/>
              </a:ext>
            </a:extLst>
          </p:cNvPr>
          <p:cNvPicPr>
            <a:picLocks noChangeAspect="1"/>
          </p:cNvPicPr>
          <p:nvPr/>
        </p:nvPicPr>
        <p:blipFill>
          <a:blip r:embed="rId4"/>
          <a:stretch>
            <a:fillRect/>
          </a:stretch>
        </p:blipFill>
        <p:spPr>
          <a:xfrm>
            <a:off x="1558617" y="2371463"/>
            <a:ext cx="9553171" cy="2786614"/>
          </a:xfrm>
          <a:prstGeom prst="rect">
            <a:avLst/>
          </a:prstGeom>
          <a:ln w="19050">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4902938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BD544-2A23-A64F-AC69-BDC9606C8634}"/>
              </a:ext>
            </a:extLst>
          </p:cNvPr>
          <p:cNvSpPr>
            <a:spLocks noGrp="1"/>
          </p:cNvSpPr>
          <p:nvPr>
            <p:ph type="title"/>
          </p:nvPr>
        </p:nvSpPr>
        <p:spPr/>
        <p:txBody>
          <a:bodyPr>
            <a:normAutofit/>
          </a:bodyPr>
          <a:lstStyle/>
          <a:p>
            <a:r>
              <a:rPr lang="en" sz="3600" dirty="0"/>
              <a:t>Platform-Specific or Application-Specific RTL Changes</a:t>
            </a:r>
            <a:endParaRPr lang="en-US" sz="3600" dirty="0"/>
          </a:p>
        </p:txBody>
      </p:sp>
      <p:sp>
        <p:nvSpPr>
          <p:cNvPr id="4" name="Date Placeholder 3">
            <a:extLst>
              <a:ext uri="{FF2B5EF4-FFF2-40B4-BE49-F238E27FC236}">
                <a16:creationId xmlns:a16="http://schemas.microsoft.com/office/drawing/2014/main" id="{54CFF614-FD8B-A34C-9EFD-54F2FC4CE01B}"/>
              </a:ext>
            </a:extLst>
          </p:cNvPr>
          <p:cNvSpPr>
            <a:spLocks noGrp="1"/>
          </p:cNvSpPr>
          <p:nvPr>
            <p:ph type="dt" sz="half" idx="2"/>
          </p:nvPr>
        </p:nvSpPr>
        <p:spPr/>
        <p:txBody>
          <a:bodyPr/>
          <a:lstStyle/>
          <a:p>
            <a:fld id="{7C318FAD-E245-CB44-8789-84AF86E715AD}" type="datetime1">
              <a:rPr lang="en-US" smtClean="0"/>
              <a:pPr/>
              <a:t>4/19/22</a:t>
            </a:fld>
            <a:endParaRPr lang="en-US" dirty="0"/>
          </a:p>
        </p:txBody>
      </p:sp>
      <p:sp>
        <p:nvSpPr>
          <p:cNvPr id="5" name="Footer Placeholder 4">
            <a:extLst>
              <a:ext uri="{FF2B5EF4-FFF2-40B4-BE49-F238E27FC236}">
                <a16:creationId xmlns:a16="http://schemas.microsoft.com/office/drawing/2014/main" id="{57C65501-D8C9-3042-B09E-C834C23776EF}"/>
              </a:ext>
            </a:extLst>
          </p:cNvPr>
          <p:cNvSpPr>
            <a:spLocks noGrp="1"/>
          </p:cNvSpPr>
          <p:nvPr>
            <p:ph type="ftr" sz="quarter" idx="3"/>
          </p:nvPr>
        </p:nvSpPr>
        <p:spPr/>
        <p:txBody>
          <a:bodyPr/>
          <a:lstStyle/>
          <a:p>
            <a:endParaRPr lang="en-US" dirty="0"/>
          </a:p>
        </p:txBody>
      </p:sp>
      <p:sp>
        <p:nvSpPr>
          <p:cNvPr id="6" name="Slide Number Placeholder 5">
            <a:extLst>
              <a:ext uri="{FF2B5EF4-FFF2-40B4-BE49-F238E27FC236}">
                <a16:creationId xmlns:a16="http://schemas.microsoft.com/office/drawing/2014/main" id="{DD5B35EA-10E1-194F-9739-B2B82DCBD493}"/>
              </a:ext>
            </a:extLst>
          </p:cNvPr>
          <p:cNvSpPr>
            <a:spLocks noGrp="1"/>
          </p:cNvSpPr>
          <p:nvPr>
            <p:ph type="sldNum" sz="quarter" idx="4"/>
          </p:nvPr>
        </p:nvSpPr>
        <p:spPr/>
        <p:txBody>
          <a:bodyPr/>
          <a:lstStyle/>
          <a:p>
            <a:fld id="{3C7A2F6F-4F64-7749-92C0-96B58F4FF395}" type="slidenum">
              <a:rPr lang="en-US" smtClean="0"/>
              <a:pPr/>
              <a:t>7</a:t>
            </a:fld>
            <a:endParaRPr lang="en-US" dirty="0"/>
          </a:p>
        </p:txBody>
      </p:sp>
      <p:pic>
        <p:nvPicPr>
          <p:cNvPr id="7" name="Google Shape;137;p21">
            <a:extLst>
              <a:ext uri="{FF2B5EF4-FFF2-40B4-BE49-F238E27FC236}">
                <a16:creationId xmlns:a16="http://schemas.microsoft.com/office/drawing/2014/main" id="{41747D6D-2204-DB42-A4AD-A54359761D65}"/>
              </a:ext>
            </a:extLst>
          </p:cNvPr>
          <p:cNvPicPr preferRelativeResize="0"/>
          <p:nvPr/>
        </p:nvPicPr>
        <p:blipFill>
          <a:blip r:embed="rId2">
            <a:alphaModFix/>
          </a:blip>
          <a:stretch>
            <a:fillRect/>
          </a:stretch>
        </p:blipFill>
        <p:spPr>
          <a:xfrm>
            <a:off x="1725537" y="4168026"/>
            <a:ext cx="1942631" cy="1592948"/>
          </a:xfrm>
          <a:prstGeom prst="rect">
            <a:avLst/>
          </a:prstGeom>
          <a:noFill/>
          <a:ln>
            <a:noFill/>
          </a:ln>
        </p:spPr>
      </p:pic>
      <p:pic>
        <p:nvPicPr>
          <p:cNvPr id="8" name="Google Shape;138;p21">
            <a:extLst>
              <a:ext uri="{FF2B5EF4-FFF2-40B4-BE49-F238E27FC236}">
                <a16:creationId xmlns:a16="http://schemas.microsoft.com/office/drawing/2014/main" id="{620255B8-3C74-534D-A99B-C01C72D0C175}"/>
              </a:ext>
            </a:extLst>
          </p:cNvPr>
          <p:cNvPicPr preferRelativeResize="0"/>
          <p:nvPr/>
        </p:nvPicPr>
        <p:blipFill>
          <a:blip r:embed="rId3">
            <a:alphaModFix/>
          </a:blip>
          <a:stretch>
            <a:fillRect/>
          </a:stretch>
        </p:blipFill>
        <p:spPr>
          <a:xfrm>
            <a:off x="4943415" y="4214658"/>
            <a:ext cx="1499684" cy="1499684"/>
          </a:xfrm>
          <a:prstGeom prst="rect">
            <a:avLst/>
          </a:prstGeom>
          <a:noFill/>
          <a:ln>
            <a:noFill/>
          </a:ln>
        </p:spPr>
      </p:pic>
      <p:sp>
        <p:nvSpPr>
          <p:cNvPr id="9" name="Google Shape;139;p21">
            <a:extLst>
              <a:ext uri="{FF2B5EF4-FFF2-40B4-BE49-F238E27FC236}">
                <a16:creationId xmlns:a16="http://schemas.microsoft.com/office/drawing/2014/main" id="{3390ED40-AFE3-D04E-9C5F-96C89823D144}"/>
              </a:ext>
            </a:extLst>
          </p:cNvPr>
          <p:cNvSpPr txBox="1"/>
          <p:nvPr/>
        </p:nvSpPr>
        <p:spPr>
          <a:xfrm>
            <a:off x="8555899" y="5853383"/>
            <a:ext cx="1760819" cy="463727"/>
          </a:xfrm>
          <a:prstGeom prst="rect">
            <a:avLst/>
          </a:prstGeom>
          <a:noFill/>
          <a:ln>
            <a:noFill/>
          </a:ln>
        </p:spPr>
        <p:txBody>
          <a:bodyPr spcFirstLastPara="1" wrap="square" lIns="121900" tIns="121900" rIns="121900" bIns="121900" anchor="t" anchorCtr="0">
            <a:noAutofit/>
          </a:bodyPr>
          <a:lstStyle/>
          <a:p>
            <a:pPr algn="ctr" defTabSz="1219170">
              <a:buClr>
                <a:srgbClr val="000000"/>
              </a:buClr>
            </a:pPr>
            <a:r>
              <a:rPr lang="en" sz="1867" kern="0">
                <a:solidFill>
                  <a:srgbClr val="000000"/>
                </a:solidFill>
                <a:latin typeface="Arial"/>
                <a:cs typeface="Arial"/>
                <a:sym typeface="Arial"/>
              </a:rPr>
              <a:t>IBM 45nm SOI</a:t>
            </a:r>
            <a:endParaRPr sz="1867" kern="0">
              <a:solidFill>
                <a:srgbClr val="000000"/>
              </a:solidFill>
              <a:latin typeface="Arial"/>
              <a:cs typeface="Arial"/>
              <a:sym typeface="Arial"/>
            </a:endParaRPr>
          </a:p>
        </p:txBody>
      </p:sp>
      <p:sp>
        <p:nvSpPr>
          <p:cNvPr id="10" name="Google Shape;140;p21">
            <a:extLst>
              <a:ext uri="{FF2B5EF4-FFF2-40B4-BE49-F238E27FC236}">
                <a16:creationId xmlns:a16="http://schemas.microsoft.com/office/drawing/2014/main" id="{9631B4ED-F504-FD48-A6C5-BE01EB299519}"/>
              </a:ext>
            </a:extLst>
          </p:cNvPr>
          <p:cNvSpPr txBox="1"/>
          <p:nvPr/>
        </p:nvSpPr>
        <p:spPr>
          <a:xfrm>
            <a:off x="4634942" y="5853383"/>
            <a:ext cx="1942631" cy="463727"/>
          </a:xfrm>
          <a:prstGeom prst="rect">
            <a:avLst/>
          </a:prstGeom>
          <a:noFill/>
          <a:ln>
            <a:noFill/>
          </a:ln>
        </p:spPr>
        <p:txBody>
          <a:bodyPr spcFirstLastPara="1" wrap="square" lIns="121900" tIns="121900" rIns="121900" bIns="121900" anchor="t" anchorCtr="0">
            <a:noAutofit/>
          </a:bodyPr>
          <a:lstStyle/>
          <a:p>
            <a:pPr algn="ctr" defTabSz="1219170">
              <a:buClr>
                <a:srgbClr val="000000"/>
              </a:buClr>
            </a:pPr>
            <a:r>
              <a:rPr lang="en" sz="1867" kern="0">
                <a:solidFill>
                  <a:srgbClr val="000000"/>
                </a:solidFill>
                <a:latin typeface="Arial"/>
                <a:cs typeface="Arial"/>
                <a:sym typeface="Arial"/>
              </a:rPr>
              <a:t>ST 28nm FDSOI</a:t>
            </a:r>
            <a:endParaRPr sz="1867" kern="0">
              <a:solidFill>
                <a:srgbClr val="000000"/>
              </a:solidFill>
              <a:latin typeface="Arial"/>
              <a:cs typeface="Arial"/>
              <a:sym typeface="Arial"/>
            </a:endParaRPr>
          </a:p>
        </p:txBody>
      </p:sp>
      <p:sp>
        <p:nvSpPr>
          <p:cNvPr id="11" name="Google Shape;141;p21">
            <a:extLst>
              <a:ext uri="{FF2B5EF4-FFF2-40B4-BE49-F238E27FC236}">
                <a16:creationId xmlns:a16="http://schemas.microsoft.com/office/drawing/2014/main" id="{CE57695A-3A39-884E-8162-F9D278271A63}"/>
              </a:ext>
            </a:extLst>
          </p:cNvPr>
          <p:cNvSpPr txBox="1"/>
          <p:nvPr/>
        </p:nvSpPr>
        <p:spPr>
          <a:xfrm>
            <a:off x="1725537" y="5853383"/>
            <a:ext cx="1942631" cy="463727"/>
          </a:xfrm>
          <a:prstGeom prst="rect">
            <a:avLst/>
          </a:prstGeom>
          <a:noFill/>
          <a:ln>
            <a:noFill/>
          </a:ln>
        </p:spPr>
        <p:txBody>
          <a:bodyPr spcFirstLastPara="1" wrap="square" lIns="121900" tIns="121900" rIns="121900" bIns="121900" anchor="t" anchorCtr="0">
            <a:noAutofit/>
          </a:bodyPr>
          <a:lstStyle/>
          <a:p>
            <a:pPr algn="ctr" defTabSz="1219170">
              <a:buClr>
                <a:srgbClr val="000000"/>
              </a:buClr>
            </a:pPr>
            <a:r>
              <a:rPr lang="en" sz="1867" kern="0">
                <a:solidFill>
                  <a:srgbClr val="000000"/>
                </a:solidFill>
                <a:latin typeface="Arial"/>
                <a:cs typeface="Arial"/>
                <a:sym typeface="Arial"/>
              </a:rPr>
              <a:t>Zynq FPGA</a:t>
            </a:r>
            <a:endParaRPr sz="1867" kern="0">
              <a:solidFill>
                <a:srgbClr val="000000"/>
              </a:solidFill>
              <a:latin typeface="Arial"/>
              <a:cs typeface="Arial"/>
              <a:sym typeface="Arial"/>
            </a:endParaRPr>
          </a:p>
          <a:p>
            <a:pPr algn="ctr" defTabSz="1219170">
              <a:buClr>
                <a:srgbClr val="000000"/>
              </a:buClr>
            </a:pPr>
            <a:endParaRPr sz="1867" kern="0">
              <a:solidFill>
                <a:srgbClr val="000000"/>
              </a:solidFill>
              <a:latin typeface="Arial"/>
              <a:cs typeface="Arial"/>
              <a:sym typeface="Arial"/>
            </a:endParaRPr>
          </a:p>
          <a:p>
            <a:pPr algn="ctr" defTabSz="1219170">
              <a:buClr>
                <a:srgbClr val="000000"/>
              </a:buClr>
            </a:pPr>
            <a:endParaRPr sz="1867" kern="0">
              <a:solidFill>
                <a:srgbClr val="000000"/>
              </a:solidFill>
              <a:latin typeface="Arial"/>
              <a:cs typeface="Arial"/>
              <a:sym typeface="Arial"/>
            </a:endParaRPr>
          </a:p>
        </p:txBody>
      </p:sp>
      <p:pic>
        <p:nvPicPr>
          <p:cNvPr id="12" name="Google Shape;142;p21">
            <a:extLst>
              <a:ext uri="{FF2B5EF4-FFF2-40B4-BE49-F238E27FC236}">
                <a16:creationId xmlns:a16="http://schemas.microsoft.com/office/drawing/2014/main" id="{558CC661-E282-494F-BC0B-A7ABA32679ED}"/>
              </a:ext>
            </a:extLst>
          </p:cNvPr>
          <p:cNvPicPr preferRelativeResize="0"/>
          <p:nvPr/>
        </p:nvPicPr>
        <p:blipFill>
          <a:blip r:embed="rId4">
            <a:alphaModFix/>
          </a:blip>
          <a:stretch>
            <a:fillRect/>
          </a:stretch>
        </p:blipFill>
        <p:spPr>
          <a:xfrm>
            <a:off x="8655943" y="4184135"/>
            <a:ext cx="1560731" cy="1560731"/>
          </a:xfrm>
          <a:prstGeom prst="rect">
            <a:avLst/>
          </a:prstGeom>
          <a:noFill/>
          <a:ln>
            <a:noFill/>
          </a:ln>
        </p:spPr>
      </p:pic>
      <p:sp>
        <p:nvSpPr>
          <p:cNvPr id="13" name="Google Shape;143;p21">
            <a:extLst>
              <a:ext uri="{FF2B5EF4-FFF2-40B4-BE49-F238E27FC236}">
                <a16:creationId xmlns:a16="http://schemas.microsoft.com/office/drawing/2014/main" id="{79DE4FBA-22BF-D84A-8FBD-1DCDC0405B86}"/>
              </a:ext>
            </a:extLst>
          </p:cNvPr>
          <p:cNvSpPr/>
          <p:nvPr/>
        </p:nvSpPr>
        <p:spPr>
          <a:xfrm>
            <a:off x="4794058" y="1963760"/>
            <a:ext cx="1897708" cy="738213"/>
          </a:xfrm>
          <a:prstGeom prst="roundRect">
            <a:avLst>
              <a:gd name="adj" fmla="val 16667"/>
            </a:avLst>
          </a:prstGeom>
          <a:solidFill>
            <a:srgbClr val="B6D7A8"/>
          </a:solidFill>
          <a:ln w="9525" cap="flat" cmpd="sng">
            <a:solidFill>
              <a:srgbClr val="1A1A1A"/>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867" kern="0">
                <a:solidFill>
                  <a:srgbClr val="000000"/>
                </a:solidFill>
                <a:latin typeface="Oswald"/>
                <a:ea typeface="Oswald"/>
                <a:cs typeface="Oswald"/>
                <a:sym typeface="Oswald"/>
              </a:rPr>
              <a:t>Chip RTL</a:t>
            </a:r>
            <a:endParaRPr sz="1867" kern="0">
              <a:solidFill>
                <a:srgbClr val="000000"/>
              </a:solidFill>
              <a:latin typeface="Oswald"/>
              <a:ea typeface="Oswald"/>
              <a:cs typeface="Oswald"/>
              <a:sym typeface="Oswald"/>
            </a:endParaRPr>
          </a:p>
        </p:txBody>
      </p:sp>
      <p:cxnSp>
        <p:nvCxnSpPr>
          <p:cNvPr id="14" name="Google Shape;144;p21">
            <a:extLst>
              <a:ext uri="{FF2B5EF4-FFF2-40B4-BE49-F238E27FC236}">
                <a16:creationId xmlns:a16="http://schemas.microsoft.com/office/drawing/2014/main" id="{B1D37A1F-22C5-9C42-B2A6-70DED1E8332D}"/>
              </a:ext>
            </a:extLst>
          </p:cNvPr>
          <p:cNvCxnSpPr/>
          <p:nvPr/>
        </p:nvCxnSpPr>
        <p:spPr>
          <a:xfrm flipH="1">
            <a:off x="3424749" y="2681075"/>
            <a:ext cx="1427260" cy="1521704"/>
          </a:xfrm>
          <a:prstGeom prst="straightConnector1">
            <a:avLst/>
          </a:prstGeom>
          <a:noFill/>
          <a:ln w="28575" cap="flat" cmpd="sng">
            <a:solidFill>
              <a:srgbClr val="000000"/>
            </a:solidFill>
            <a:prstDash val="dot"/>
            <a:round/>
            <a:headEnd type="none" w="med" len="med"/>
            <a:tailEnd type="triangle" w="med" len="med"/>
          </a:ln>
        </p:spPr>
      </p:cxnSp>
      <p:cxnSp>
        <p:nvCxnSpPr>
          <p:cNvPr id="15" name="Google Shape;145;p21">
            <a:extLst>
              <a:ext uri="{FF2B5EF4-FFF2-40B4-BE49-F238E27FC236}">
                <a16:creationId xmlns:a16="http://schemas.microsoft.com/office/drawing/2014/main" id="{421C72BA-C877-9C4B-8CE7-3042937D7B31}"/>
              </a:ext>
            </a:extLst>
          </p:cNvPr>
          <p:cNvCxnSpPr>
            <a:stCxn id="7" idx="0"/>
          </p:cNvCxnSpPr>
          <p:nvPr/>
        </p:nvCxnSpPr>
        <p:spPr>
          <a:xfrm rot="-5400000">
            <a:off x="2726651" y="2289025"/>
            <a:ext cx="1849200" cy="1908800"/>
          </a:xfrm>
          <a:prstGeom prst="curvedConnector2">
            <a:avLst/>
          </a:prstGeom>
          <a:noFill/>
          <a:ln w="28575" cap="flat" cmpd="sng">
            <a:solidFill>
              <a:srgbClr val="F9CB9C"/>
            </a:solidFill>
            <a:prstDash val="solid"/>
            <a:round/>
            <a:headEnd type="none" w="med" len="med"/>
            <a:tailEnd type="triangle" w="med" len="med"/>
          </a:ln>
        </p:spPr>
      </p:cxnSp>
      <p:sp>
        <p:nvSpPr>
          <p:cNvPr id="16" name="Google Shape;146;p21">
            <a:extLst>
              <a:ext uri="{FF2B5EF4-FFF2-40B4-BE49-F238E27FC236}">
                <a16:creationId xmlns:a16="http://schemas.microsoft.com/office/drawing/2014/main" id="{C0AD6F22-E1DD-6E4A-A47E-967E4A1D536C}"/>
              </a:ext>
            </a:extLst>
          </p:cNvPr>
          <p:cNvSpPr txBox="1"/>
          <p:nvPr/>
        </p:nvSpPr>
        <p:spPr>
          <a:xfrm>
            <a:off x="1231433" y="2566111"/>
            <a:ext cx="2381243" cy="890667"/>
          </a:xfrm>
          <a:prstGeom prst="rect">
            <a:avLst/>
          </a:prstGeom>
          <a:solidFill>
            <a:srgbClr val="F9CB9C"/>
          </a:solidFill>
          <a:ln>
            <a:noFill/>
          </a:ln>
        </p:spPr>
        <p:txBody>
          <a:bodyPr spcFirstLastPara="1" wrap="square" lIns="121900" tIns="121900" rIns="121900" bIns="121900" anchor="ctr" anchorCtr="0">
            <a:noAutofit/>
          </a:bodyPr>
          <a:lstStyle/>
          <a:p>
            <a:pPr defTabSz="1219170">
              <a:buClr>
                <a:srgbClr val="000000"/>
              </a:buClr>
            </a:pPr>
            <a:r>
              <a:rPr lang="en" sz="1867" kern="0" dirty="0">
                <a:solidFill>
                  <a:srgbClr val="000000"/>
                </a:solidFill>
                <a:latin typeface="Oswald"/>
                <a:ea typeface="Oswald"/>
                <a:cs typeface="Oswald"/>
                <a:sym typeface="Oswald"/>
              </a:rPr>
              <a:t>+ scan interface</a:t>
            </a:r>
            <a:endParaRPr sz="1867" kern="0" dirty="0">
              <a:solidFill>
                <a:srgbClr val="000000"/>
              </a:solidFill>
              <a:latin typeface="Oswald"/>
              <a:ea typeface="Oswald"/>
              <a:cs typeface="Oswald"/>
              <a:sym typeface="Oswald"/>
            </a:endParaRPr>
          </a:p>
          <a:p>
            <a:pPr defTabSz="1219170">
              <a:buClr>
                <a:srgbClr val="000000"/>
              </a:buClr>
            </a:pPr>
            <a:r>
              <a:rPr lang="en" sz="1867" kern="0" dirty="0">
                <a:solidFill>
                  <a:srgbClr val="000000"/>
                </a:solidFill>
                <a:latin typeface="Oswald"/>
                <a:ea typeface="Oswald"/>
                <a:cs typeface="Oswald"/>
                <a:sym typeface="Oswald"/>
              </a:rPr>
              <a:t>+ snapshotting</a:t>
            </a:r>
            <a:endParaRPr sz="1867" kern="0" dirty="0">
              <a:solidFill>
                <a:srgbClr val="000000"/>
              </a:solidFill>
              <a:latin typeface="Oswald"/>
              <a:ea typeface="Oswald"/>
              <a:cs typeface="Oswald"/>
              <a:sym typeface="Oswald"/>
            </a:endParaRPr>
          </a:p>
          <a:p>
            <a:pPr defTabSz="1219170">
              <a:buClr>
                <a:srgbClr val="000000"/>
              </a:buClr>
            </a:pPr>
            <a:r>
              <a:rPr lang="en" sz="1867" kern="0" dirty="0">
                <a:solidFill>
                  <a:srgbClr val="000000"/>
                </a:solidFill>
                <a:latin typeface="Oswald"/>
                <a:ea typeface="Oswald"/>
                <a:cs typeface="Oswald"/>
                <a:sym typeface="Oswald"/>
              </a:rPr>
              <a:t>+ interactive debug</a:t>
            </a:r>
            <a:endParaRPr sz="1867" kern="0" dirty="0">
              <a:solidFill>
                <a:srgbClr val="000000"/>
              </a:solidFill>
              <a:latin typeface="Oswald"/>
              <a:ea typeface="Oswald"/>
              <a:cs typeface="Oswald"/>
              <a:sym typeface="Oswald"/>
            </a:endParaRPr>
          </a:p>
        </p:txBody>
      </p:sp>
      <p:cxnSp>
        <p:nvCxnSpPr>
          <p:cNvPr id="17" name="Google Shape;147;p21">
            <a:extLst>
              <a:ext uri="{FF2B5EF4-FFF2-40B4-BE49-F238E27FC236}">
                <a16:creationId xmlns:a16="http://schemas.microsoft.com/office/drawing/2014/main" id="{65BA3605-FC18-C14B-84C4-F82CD7921942}"/>
              </a:ext>
            </a:extLst>
          </p:cNvPr>
          <p:cNvCxnSpPr>
            <a:stCxn id="13" idx="2"/>
          </p:cNvCxnSpPr>
          <p:nvPr/>
        </p:nvCxnSpPr>
        <p:spPr>
          <a:xfrm flipH="1">
            <a:off x="5228511" y="2701973"/>
            <a:ext cx="514400" cy="1529600"/>
          </a:xfrm>
          <a:prstGeom prst="straightConnector1">
            <a:avLst/>
          </a:prstGeom>
          <a:noFill/>
          <a:ln w="28575" cap="flat" cmpd="sng">
            <a:solidFill>
              <a:srgbClr val="000000"/>
            </a:solidFill>
            <a:prstDash val="dot"/>
            <a:round/>
            <a:headEnd type="none" w="med" len="med"/>
            <a:tailEnd type="triangle" w="med" len="med"/>
          </a:ln>
        </p:spPr>
      </p:cxnSp>
      <p:cxnSp>
        <p:nvCxnSpPr>
          <p:cNvPr id="18" name="Google Shape;148;p21">
            <a:extLst>
              <a:ext uri="{FF2B5EF4-FFF2-40B4-BE49-F238E27FC236}">
                <a16:creationId xmlns:a16="http://schemas.microsoft.com/office/drawing/2014/main" id="{2CD77FBB-CA89-8045-96CC-DF656AD1DCAF}"/>
              </a:ext>
            </a:extLst>
          </p:cNvPr>
          <p:cNvCxnSpPr>
            <a:stCxn id="8" idx="3"/>
          </p:cNvCxnSpPr>
          <p:nvPr/>
        </p:nvCxnSpPr>
        <p:spPr>
          <a:xfrm rot="10800000">
            <a:off x="5973900" y="2709700"/>
            <a:ext cx="469200" cy="2254800"/>
          </a:xfrm>
          <a:prstGeom prst="curvedConnector4">
            <a:avLst>
              <a:gd name="adj1" fmla="val -67693"/>
              <a:gd name="adj2" fmla="val 66626"/>
            </a:avLst>
          </a:prstGeom>
          <a:noFill/>
          <a:ln w="28575" cap="flat" cmpd="sng">
            <a:solidFill>
              <a:srgbClr val="F9CB9C"/>
            </a:solidFill>
            <a:prstDash val="solid"/>
            <a:round/>
            <a:headEnd type="none" w="med" len="med"/>
            <a:tailEnd type="triangle" w="med" len="med"/>
          </a:ln>
        </p:spPr>
      </p:cxnSp>
      <p:sp>
        <p:nvSpPr>
          <p:cNvPr id="19" name="Google Shape;149;p21">
            <a:extLst>
              <a:ext uri="{FF2B5EF4-FFF2-40B4-BE49-F238E27FC236}">
                <a16:creationId xmlns:a16="http://schemas.microsoft.com/office/drawing/2014/main" id="{795B466A-39CA-FD40-820F-38EA8160969C}"/>
              </a:ext>
            </a:extLst>
          </p:cNvPr>
          <p:cNvSpPr txBox="1"/>
          <p:nvPr/>
        </p:nvSpPr>
        <p:spPr>
          <a:xfrm>
            <a:off x="5561836" y="3277283"/>
            <a:ext cx="2446681" cy="890667"/>
          </a:xfrm>
          <a:prstGeom prst="rect">
            <a:avLst/>
          </a:prstGeom>
          <a:solidFill>
            <a:srgbClr val="F9CB9C"/>
          </a:solidFill>
          <a:ln>
            <a:noFill/>
          </a:ln>
        </p:spPr>
        <p:txBody>
          <a:bodyPr spcFirstLastPara="1" wrap="square" lIns="121900" tIns="121900" rIns="121900" bIns="121900" anchor="ctr" anchorCtr="0">
            <a:noAutofit/>
          </a:bodyPr>
          <a:lstStyle/>
          <a:p>
            <a:pPr defTabSz="1219170">
              <a:buClr>
                <a:srgbClr val="000000"/>
              </a:buClr>
            </a:pPr>
            <a:r>
              <a:rPr lang="en" sz="1867" kern="0" dirty="0">
                <a:solidFill>
                  <a:srgbClr val="000000"/>
                </a:solidFill>
                <a:latin typeface="Oswald"/>
                <a:ea typeface="Oswald"/>
                <a:cs typeface="Oswald"/>
                <a:sym typeface="Oswald"/>
              </a:rPr>
              <a:t>+ clock-generators</a:t>
            </a:r>
            <a:endParaRPr sz="1867" kern="0" dirty="0">
              <a:solidFill>
                <a:srgbClr val="000000"/>
              </a:solidFill>
              <a:latin typeface="Oswald"/>
              <a:ea typeface="Oswald"/>
              <a:cs typeface="Oswald"/>
              <a:sym typeface="Oswald"/>
            </a:endParaRPr>
          </a:p>
          <a:p>
            <a:pPr defTabSz="1219170">
              <a:buClr>
                <a:srgbClr val="000000"/>
              </a:buClr>
            </a:pPr>
            <a:r>
              <a:rPr lang="en" sz="1867" kern="0" dirty="0">
                <a:solidFill>
                  <a:srgbClr val="000000"/>
                </a:solidFill>
                <a:latin typeface="Oswald"/>
                <a:ea typeface="Oswald"/>
                <a:cs typeface="Oswald"/>
                <a:sym typeface="Oswald"/>
              </a:rPr>
              <a:t>+ SRAMs with </a:t>
            </a:r>
            <a:r>
              <a:rPr lang="en" sz="1867" kern="0" dirty="0" err="1">
                <a:solidFill>
                  <a:srgbClr val="000000"/>
                </a:solidFill>
                <a:latin typeface="Oswald"/>
                <a:ea typeface="Oswald"/>
                <a:cs typeface="Oswald"/>
                <a:sym typeface="Oswald"/>
              </a:rPr>
              <a:t>init</a:t>
            </a:r>
            <a:endParaRPr sz="1867" kern="0" dirty="0">
              <a:solidFill>
                <a:srgbClr val="000000"/>
              </a:solidFill>
              <a:latin typeface="Oswald"/>
              <a:ea typeface="Oswald"/>
              <a:cs typeface="Oswald"/>
              <a:sym typeface="Oswald"/>
            </a:endParaRPr>
          </a:p>
          <a:p>
            <a:pPr defTabSz="1219170">
              <a:buClr>
                <a:srgbClr val="000000"/>
              </a:buClr>
            </a:pPr>
            <a:r>
              <a:rPr lang="en" sz="1867" kern="0" dirty="0">
                <a:solidFill>
                  <a:srgbClr val="000000"/>
                </a:solidFill>
                <a:latin typeface="Oswald"/>
                <a:ea typeface="Oswald"/>
                <a:cs typeface="Oswald"/>
                <a:sym typeface="Oswald"/>
              </a:rPr>
              <a:t>+ specialized layout</a:t>
            </a:r>
            <a:endParaRPr sz="1867" kern="0" dirty="0">
              <a:solidFill>
                <a:srgbClr val="000000"/>
              </a:solidFill>
              <a:latin typeface="Oswald"/>
              <a:ea typeface="Oswald"/>
              <a:cs typeface="Oswald"/>
              <a:sym typeface="Oswald"/>
            </a:endParaRPr>
          </a:p>
        </p:txBody>
      </p:sp>
      <p:cxnSp>
        <p:nvCxnSpPr>
          <p:cNvPr id="20" name="Google Shape;150;p21">
            <a:extLst>
              <a:ext uri="{FF2B5EF4-FFF2-40B4-BE49-F238E27FC236}">
                <a16:creationId xmlns:a16="http://schemas.microsoft.com/office/drawing/2014/main" id="{98304B7D-5C0C-4C4C-938A-52B86E741FAB}"/>
              </a:ext>
            </a:extLst>
          </p:cNvPr>
          <p:cNvCxnSpPr>
            <a:endCxn id="12" idx="0"/>
          </p:cNvCxnSpPr>
          <p:nvPr/>
        </p:nvCxnSpPr>
        <p:spPr>
          <a:xfrm>
            <a:off x="6712708" y="2486935"/>
            <a:ext cx="2723600" cy="1697200"/>
          </a:xfrm>
          <a:prstGeom prst="straightConnector1">
            <a:avLst/>
          </a:prstGeom>
          <a:noFill/>
          <a:ln w="28575" cap="flat" cmpd="sng">
            <a:solidFill>
              <a:srgbClr val="000000"/>
            </a:solidFill>
            <a:prstDash val="dot"/>
            <a:round/>
            <a:headEnd type="none" w="med" len="med"/>
            <a:tailEnd type="triangle" w="med" len="med"/>
          </a:ln>
        </p:spPr>
      </p:cxnSp>
      <p:cxnSp>
        <p:nvCxnSpPr>
          <p:cNvPr id="21" name="Google Shape;151;p21">
            <a:extLst>
              <a:ext uri="{FF2B5EF4-FFF2-40B4-BE49-F238E27FC236}">
                <a16:creationId xmlns:a16="http://schemas.microsoft.com/office/drawing/2014/main" id="{804829F1-A29C-E648-BDDD-99FBC9EE7A49}"/>
              </a:ext>
            </a:extLst>
          </p:cNvPr>
          <p:cNvCxnSpPr/>
          <p:nvPr/>
        </p:nvCxnSpPr>
        <p:spPr>
          <a:xfrm rot="10800000">
            <a:off x="7134209" y="2318778"/>
            <a:ext cx="3134667" cy="2437484"/>
          </a:xfrm>
          <a:prstGeom prst="curvedConnector3">
            <a:avLst>
              <a:gd name="adj1" fmla="val -7737"/>
            </a:avLst>
          </a:prstGeom>
          <a:noFill/>
          <a:ln w="28575" cap="flat" cmpd="sng">
            <a:solidFill>
              <a:srgbClr val="F9CB9C"/>
            </a:solidFill>
            <a:prstDash val="solid"/>
            <a:round/>
            <a:headEnd type="none" w="med" len="med"/>
            <a:tailEnd type="triangle" w="med" len="med"/>
          </a:ln>
        </p:spPr>
      </p:cxnSp>
      <p:sp>
        <p:nvSpPr>
          <p:cNvPr id="22" name="Google Shape;152;p21">
            <a:extLst>
              <a:ext uri="{FF2B5EF4-FFF2-40B4-BE49-F238E27FC236}">
                <a16:creationId xmlns:a16="http://schemas.microsoft.com/office/drawing/2014/main" id="{44955159-4253-6A4B-8F93-27E453E8967B}"/>
              </a:ext>
            </a:extLst>
          </p:cNvPr>
          <p:cNvSpPr txBox="1"/>
          <p:nvPr/>
        </p:nvSpPr>
        <p:spPr>
          <a:xfrm>
            <a:off x="8541395" y="2470932"/>
            <a:ext cx="3375904" cy="890667"/>
          </a:xfrm>
          <a:prstGeom prst="rect">
            <a:avLst/>
          </a:prstGeom>
          <a:solidFill>
            <a:srgbClr val="F9CB9C"/>
          </a:solidFill>
          <a:ln>
            <a:noFill/>
          </a:ln>
        </p:spPr>
        <p:txBody>
          <a:bodyPr spcFirstLastPara="1" wrap="square" lIns="121900" tIns="121900" rIns="121900" bIns="121900" anchor="ctr" anchorCtr="0">
            <a:noAutofit/>
          </a:bodyPr>
          <a:lstStyle/>
          <a:p>
            <a:pPr defTabSz="1219170">
              <a:buClr>
                <a:srgbClr val="000000"/>
              </a:buClr>
            </a:pPr>
            <a:r>
              <a:rPr lang="en" sz="1867" kern="0" dirty="0">
                <a:solidFill>
                  <a:srgbClr val="000000"/>
                </a:solidFill>
                <a:latin typeface="Oswald"/>
                <a:ea typeface="Oswald"/>
                <a:cs typeface="Oswald"/>
                <a:sym typeface="Oswald"/>
              </a:rPr>
              <a:t>+ SRAM macros</a:t>
            </a:r>
            <a:endParaRPr sz="1867" kern="0" dirty="0">
              <a:solidFill>
                <a:srgbClr val="000000"/>
              </a:solidFill>
              <a:latin typeface="Oswald"/>
              <a:ea typeface="Oswald"/>
              <a:cs typeface="Oswald"/>
              <a:sym typeface="Oswald"/>
            </a:endParaRPr>
          </a:p>
          <a:p>
            <a:pPr defTabSz="1219170">
              <a:buClr>
                <a:srgbClr val="000000"/>
              </a:buClr>
            </a:pPr>
            <a:r>
              <a:rPr lang="en" sz="1867" kern="0" dirty="0">
                <a:solidFill>
                  <a:srgbClr val="000000"/>
                </a:solidFill>
                <a:latin typeface="Oswald"/>
                <a:ea typeface="Oswald"/>
                <a:cs typeface="Oswald"/>
                <a:sym typeface="Oswald"/>
              </a:rPr>
              <a:t>+ modified module hierarchy</a:t>
            </a:r>
            <a:endParaRPr sz="1867" kern="0" dirty="0">
              <a:solidFill>
                <a:srgbClr val="000000"/>
              </a:solidFill>
              <a:latin typeface="Oswald"/>
              <a:ea typeface="Oswald"/>
              <a:cs typeface="Oswald"/>
              <a:sym typeface="Oswald"/>
            </a:endParaRPr>
          </a:p>
          <a:p>
            <a:pPr defTabSz="1219170">
              <a:buClr>
                <a:srgbClr val="000000"/>
              </a:buClr>
            </a:pPr>
            <a:r>
              <a:rPr lang="en" sz="1867" kern="0" dirty="0">
                <a:solidFill>
                  <a:srgbClr val="000000"/>
                </a:solidFill>
                <a:latin typeface="Oswald"/>
                <a:ea typeface="Oswald"/>
                <a:cs typeface="Oswald"/>
                <a:sym typeface="Oswald"/>
              </a:rPr>
              <a:t>+ specialized layout</a:t>
            </a:r>
            <a:endParaRPr sz="1867" kern="0" dirty="0">
              <a:solidFill>
                <a:srgbClr val="000000"/>
              </a:solidFill>
              <a:latin typeface="Oswald"/>
              <a:ea typeface="Oswald"/>
              <a:cs typeface="Oswald"/>
              <a:sym typeface="Oswald"/>
            </a:endParaRPr>
          </a:p>
        </p:txBody>
      </p:sp>
    </p:spTree>
    <p:extLst>
      <p:ext uri="{BB962C8B-B14F-4D97-AF65-F5344CB8AC3E}">
        <p14:creationId xmlns:p14="http://schemas.microsoft.com/office/powerpoint/2010/main" val="5167725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106952-2365-F94E-BCC3-A12C4CF70EA5}"/>
              </a:ext>
            </a:extLst>
          </p:cNvPr>
          <p:cNvSpPr>
            <a:spLocks noGrp="1"/>
          </p:cNvSpPr>
          <p:nvPr>
            <p:ph type="title"/>
          </p:nvPr>
        </p:nvSpPr>
        <p:spPr/>
        <p:txBody>
          <a:bodyPr>
            <a:normAutofit/>
          </a:bodyPr>
          <a:lstStyle/>
          <a:p>
            <a:r>
              <a:rPr lang="en" sz="3200" dirty="0"/>
              <a:t>Realization: We need a software stack, but for hardware</a:t>
            </a:r>
            <a:endParaRPr lang="en-US" sz="3200" dirty="0"/>
          </a:p>
        </p:txBody>
      </p:sp>
      <p:sp>
        <p:nvSpPr>
          <p:cNvPr id="4" name="Date Placeholder 3">
            <a:extLst>
              <a:ext uri="{FF2B5EF4-FFF2-40B4-BE49-F238E27FC236}">
                <a16:creationId xmlns:a16="http://schemas.microsoft.com/office/drawing/2014/main" id="{F3DE8342-295B-9447-BC6B-98E134354796}"/>
              </a:ext>
            </a:extLst>
          </p:cNvPr>
          <p:cNvSpPr>
            <a:spLocks noGrp="1"/>
          </p:cNvSpPr>
          <p:nvPr>
            <p:ph type="dt" sz="half" idx="2"/>
          </p:nvPr>
        </p:nvSpPr>
        <p:spPr/>
        <p:txBody>
          <a:bodyPr/>
          <a:lstStyle/>
          <a:p>
            <a:fld id="{7C318FAD-E245-CB44-8789-84AF86E715AD}" type="datetime1">
              <a:rPr lang="en-US" smtClean="0"/>
              <a:pPr/>
              <a:t>4/19/22</a:t>
            </a:fld>
            <a:endParaRPr lang="en-US" dirty="0"/>
          </a:p>
        </p:txBody>
      </p:sp>
      <p:sp>
        <p:nvSpPr>
          <p:cNvPr id="5" name="Footer Placeholder 4">
            <a:extLst>
              <a:ext uri="{FF2B5EF4-FFF2-40B4-BE49-F238E27FC236}">
                <a16:creationId xmlns:a16="http://schemas.microsoft.com/office/drawing/2014/main" id="{B1540809-8540-D046-BAFA-CF5E10AAB7A1}"/>
              </a:ext>
            </a:extLst>
          </p:cNvPr>
          <p:cNvSpPr>
            <a:spLocks noGrp="1"/>
          </p:cNvSpPr>
          <p:nvPr>
            <p:ph type="ftr" sz="quarter" idx="3"/>
          </p:nvPr>
        </p:nvSpPr>
        <p:spPr/>
        <p:txBody>
          <a:bodyPr/>
          <a:lstStyle/>
          <a:p>
            <a:endParaRPr lang="en-US" dirty="0"/>
          </a:p>
        </p:txBody>
      </p:sp>
      <p:sp>
        <p:nvSpPr>
          <p:cNvPr id="6" name="Slide Number Placeholder 5">
            <a:extLst>
              <a:ext uri="{FF2B5EF4-FFF2-40B4-BE49-F238E27FC236}">
                <a16:creationId xmlns:a16="http://schemas.microsoft.com/office/drawing/2014/main" id="{0F31D135-3926-7B49-AA7F-D9B1CACC9761}"/>
              </a:ext>
            </a:extLst>
          </p:cNvPr>
          <p:cNvSpPr>
            <a:spLocks noGrp="1"/>
          </p:cNvSpPr>
          <p:nvPr>
            <p:ph type="sldNum" sz="quarter" idx="4"/>
          </p:nvPr>
        </p:nvSpPr>
        <p:spPr/>
        <p:txBody>
          <a:bodyPr/>
          <a:lstStyle/>
          <a:p>
            <a:fld id="{3C7A2F6F-4F64-7749-92C0-96B58F4FF395}" type="slidenum">
              <a:rPr lang="en-US" smtClean="0"/>
              <a:pPr/>
              <a:t>8</a:t>
            </a:fld>
            <a:endParaRPr lang="en-US" dirty="0"/>
          </a:p>
        </p:txBody>
      </p:sp>
      <p:sp>
        <p:nvSpPr>
          <p:cNvPr id="7" name="Google Shape;159;p22">
            <a:extLst>
              <a:ext uri="{FF2B5EF4-FFF2-40B4-BE49-F238E27FC236}">
                <a16:creationId xmlns:a16="http://schemas.microsoft.com/office/drawing/2014/main" id="{32490A10-8C23-E147-890B-085C69E2C322}"/>
              </a:ext>
            </a:extLst>
          </p:cNvPr>
          <p:cNvSpPr/>
          <p:nvPr/>
        </p:nvSpPr>
        <p:spPr>
          <a:xfrm>
            <a:off x="893000" y="2633080"/>
            <a:ext cx="10287200" cy="479600"/>
          </a:xfrm>
          <a:prstGeom prst="rect">
            <a:avLst/>
          </a:prstGeom>
          <a:solidFill>
            <a:srgbClr val="C9DAF8"/>
          </a:solidFill>
          <a:ln>
            <a:noFill/>
          </a:ln>
        </p:spPr>
        <p:txBody>
          <a:bodyPr spcFirstLastPara="1" wrap="square" lIns="121900" tIns="121900" rIns="121900" bIns="121900" anchor="ctr" anchorCtr="0">
            <a:noAutofit/>
          </a:bodyPr>
          <a:lstStyle/>
          <a:p>
            <a:pPr defTabSz="1219170">
              <a:buClr>
                <a:srgbClr val="000000"/>
              </a:buClr>
            </a:pPr>
            <a:r>
              <a:rPr lang="en" sz="1867" kern="0">
                <a:solidFill>
                  <a:srgbClr val="000000"/>
                </a:solidFill>
                <a:latin typeface="Oswald"/>
                <a:ea typeface="Oswald"/>
                <a:cs typeface="Oswald"/>
                <a:sym typeface="Oswald"/>
              </a:rPr>
              <a:t>libraries</a:t>
            </a:r>
            <a:endParaRPr sz="1867" kern="0">
              <a:solidFill>
                <a:srgbClr val="000000"/>
              </a:solidFill>
              <a:latin typeface="Oswald"/>
              <a:ea typeface="Oswald"/>
              <a:cs typeface="Oswald"/>
              <a:sym typeface="Oswald"/>
            </a:endParaRPr>
          </a:p>
        </p:txBody>
      </p:sp>
      <p:sp>
        <p:nvSpPr>
          <p:cNvPr id="8" name="Google Shape;160;p22">
            <a:extLst>
              <a:ext uri="{FF2B5EF4-FFF2-40B4-BE49-F238E27FC236}">
                <a16:creationId xmlns:a16="http://schemas.microsoft.com/office/drawing/2014/main" id="{F1A38F86-EC95-B047-A3C2-0D72BD5548FB}"/>
              </a:ext>
            </a:extLst>
          </p:cNvPr>
          <p:cNvSpPr/>
          <p:nvPr/>
        </p:nvSpPr>
        <p:spPr>
          <a:xfrm>
            <a:off x="893000" y="3236088"/>
            <a:ext cx="10287200" cy="241600"/>
          </a:xfrm>
          <a:prstGeom prst="rect">
            <a:avLst/>
          </a:prstGeom>
          <a:solidFill>
            <a:srgbClr val="C9DAF8"/>
          </a:solidFill>
          <a:ln>
            <a:noFill/>
          </a:ln>
        </p:spPr>
        <p:txBody>
          <a:bodyPr spcFirstLastPara="1" wrap="square" lIns="121900" tIns="121900" rIns="121900" bIns="121900" anchor="ctr" anchorCtr="0">
            <a:noAutofit/>
          </a:bodyPr>
          <a:lstStyle/>
          <a:p>
            <a:pPr defTabSz="1219170">
              <a:buClr>
                <a:srgbClr val="000000"/>
              </a:buClr>
            </a:pPr>
            <a:r>
              <a:rPr lang="en" sz="1867" kern="0">
                <a:solidFill>
                  <a:srgbClr val="000000"/>
                </a:solidFill>
                <a:latin typeface="Oswald"/>
                <a:ea typeface="Oswald"/>
                <a:cs typeface="Oswald"/>
                <a:sym typeface="Oswald"/>
              </a:rPr>
              <a:t>language</a:t>
            </a:r>
            <a:endParaRPr sz="1867" kern="0">
              <a:solidFill>
                <a:srgbClr val="000000"/>
              </a:solidFill>
              <a:latin typeface="Oswald"/>
              <a:ea typeface="Oswald"/>
              <a:cs typeface="Oswald"/>
              <a:sym typeface="Oswald"/>
            </a:endParaRPr>
          </a:p>
        </p:txBody>
      </p:sp>
      <p:sp>
        <p:nvSpPr>
          <p:cNvPr id="9" name="Google Shape;161;p22">
            <a:extLst>
              <a:ext uri="{FF2B5EF4-FFF2-40B4-BE49-F238E27FC236}">
                <a16:creationId xmlns:a16="http://schemas.microsoft.com/office/drawing/2014/main" id="{200E972D-A8D2-9243-8E9E-DFC4492D1656}"/>
              </a:ext>
            </a:extLst>
          </p:cNvPr>
          <p:cNvSpPr/>
          <p:nvPr/>
        </p:nvSpPr>
        <p:spPr>
          <a:xfrm>
            <a:off x="893000" y="3601051"/>
            <a:ext cx="10287200" cy="1462000"/>
          </a:xfrm>
          <a:prstGeom prst="rect">
            <a:avLst/>
          </a:prstGeom>
          <a:solidFill>
            <a:srgbClr val="C9DAF8"/>
          </a:solidFill>
          <a:ln>
            <a:noFill/>
          </a:ln>
        </p:spPr>
        <p:txBody>
          <a:bodyPr spcFirstLastPara="1" wrap="square" lIns="121900" tIns="121900" rIns="121900" bIns="121900" anchor="ctr" anchorCtr="0">
            <a:noAutofit/>
          </a:bodyPr>
          <a:lstStyle/>
          <a:p>
            <a:pPr defTabSz="1219170">
              <a:buClr>
                <a:srgbClr val="000000"/>
              </a:buClr>
            </a:pPr>
            <a:r>
              <a:rPr lang="en" sz="1867" kern="0">
                <a:solidFill>
                  <a:srgbClr val="000000"/>
                </a:solidFill>
                <a:latin typeface="Oswald"/>
                <a:ea typeface="Oswald"/>
                <a:cs typeface="Oswald"/>
                <a:sym typeface="Oswald"/>
              </a:rPr>
              <a:t>compiler</a:t>
            </a:r>
            <a:endParaRPr sz="1867" kern="0">
              <a:solidFill>
                <a:srgbClr val="000000"/>
              </a:solidFill>
              <a:latin typeface="Oswald"/>
              <a:ea typeface="Oswald"/>
              <a:cs typeface="Oswald"/>
              <a:sym typeface="Oswald"/>
            </a:endParaRPr>
          </a:p>
        </p:txBody>
      </p:sp>
      <p:sp>
        <p:nvSpPr>
          <p:cNvPr id="10" name="Google Shape;162;p22">
            <a:extLst>
              <a:ext uri="{FF2B5EF4-FFF2-40B4-BE49-F238E27FC236}">
                <a16:creationId xmlns:a16="http://schemas.microsoft.com/office/drawing/2014/main" id="{FECEE3A9-A9DF-914E-96E5-24FC8A178A6C}"/>
              </a:ext>
            </a:extLst>
          </p:cNvPr>
          <p:cNvSpPr/>
          <p:nvPr/>
        </p:nvSpPr>
        <p:spPr>
          <a:xfrm>
            <a:off x="893000" y="5192103"/>
            <a:ext cx="10287200" cy="921600"/>
          </a:xfrm>
          <a:prstGeom prst="rect">
            <a:avLst/>
          </a:prstGeom>
          <a:solidFill>
            <a:srgbClr val="C9DAF8"/>
          </a:solidFill>
          <a:ln>
            <a:noFill/>
          </a:ln>
        </p:spPr>
        <p:txBody>
          <a:bodyPr spcFirstLastPara="1" wrap="square" lIns="121900" tIns="121900" rIns="121900" bIns="121900" anchor="ctr" anchorCtr="0">
            <a:noAutofit/>
          </a:bodyPr>
          <a:lstStyle/>
          <a:p>
            <a:pPr defTabSz="1219170">
              <a:buClr>
                <a:srgbClr val="000000"/>
              </a:buClr>
            </a:pPr>
            <a:r>
              <a:rPr lang="en" sz="1867" kern="0">
                <a:solidFill>
                  <a:srgbClr val="000000"/>
                </a:solidFill>
                <a:latin typeface="Oswald"/>
                <a:ea typeface="Oswald"/>
                <a:cs typeface="Oswald"/>
                <a:sym typeface="Oswald"/>
              </a:rPr>
              <a:t>platforms</a:t>
            </a:r>
            <a:endParaRPr sz="1867" kern="0">
              <a:solidFill>
                <a:srgbClr val="000000"/>
              </a:solidFill>
              <a:latin typeface="Oswald"/>
              <a:ea typeface="Oswald"/>
              <a:cs typeface="Oswald"/>
              <a:sym typeface="Oswald"/>
            </a:endParaRPr>
          </a:p>
        </p:txBody>
      </p:sp>
      <p:sp>
        <p:nvSpPr>
          <p:cNvPr id="11" name="Google Shape;163;p22">
            <a:extLst>
              <a:ext uri="{FF2B5EF4-FFF2-40B4-BE49-F238E27FC236}">
                <a16:creationId xmlns:a16="http://schemas.microsoft.com/office/drawing/2014/main" id="{84C79F12-304A-774A-830E-9C50B8FEAA1C}"/>
              </a:ext>
            </a:extLst>
          </p:cNvPr>
          <p:cNvSpPr/>
          <p:nvPr/>
        </p:nvSpPr>
        <p:spPr>
          <a:xfrm>
            <a:off x="893000" y="1722900"/>
            <a:ext cx="10287200" cy="711600"/>
          </a:xfrm>
          <a:prstGeom prst="rect">
            <a:avLst/>
          </a:prstGeom>
          <a:solidFill>
            <a:srgbClr val="C9DAF8"/>
          </a:solidFill>
          <a:ln>
            <a:noFill/>
          </a:ln>
        </p:spPr>
        <p:txBody>
          <a:bodyPr spcFirstLastPara="1" wrap="square" lIns="121900" tIns="121900" rIns="121900" bIns="121900" anchor="ctr" anchorCtr="0">
            <a:noAutofit/>
          </a:bodyPr>
          <a:lstStyle/>
          <a:p>
            <a:pPr defTabSz="1219170">
              <a:buClr>
                <a:srgbClr val="000000"/>
              </a:buClr>
            </a:pPr>
            <a:r>
              <a:rPr lang="en" sz="1867" kern="0">
                <a:solidFill>
                  <a:srgbClr val="000000"/>
                </a:solidFill>
                <a:latin typeface="Oswald"/>
                <a:ea typeface="Oswald"/>
                <a:cs typeface="Oswald"/>
                <a:sym typeface="Oswald"/>
              </a:rPr>
              <a:t>projects</a:t>
            </a:r>
            <a:endParaRPr sz="1867" kern="0">
              <a:solidFill>
                <a:srgbClr val="000000"/>
              </a:solidFill>
              <a:latin typeface="Oswald"/>
              <a:ea typeface="Oswald"/>
              <a:cs typeface="Oswald"/>
              <a:sym typeface="Oswald"/>
            </a:endParaRPr>
          </a:p>
        </p:txBody>
      </p:sp>
      <p:sp>
        <p:nvSpPr>
          <p:cNvPr id="12" name="Google Shape;164;p22">
            <a:extLst>
              <a:ext uri="{FF2B5EF4-FFF2-40B4-BE49-F238E27FC236}">
                <a16:creationId xmlns:a16="http://schemas.microsoft.com/office/drawing/2014/main" id="{2BADEF79-4DB5-9E4E-A654-7A3E06A71B94}"/>
              </a:ext>
            </a:extLst>
          </p:cNvPr>
          <p:cNvSpPr/>
          <p:nvPr/>
        </p:nvSpPr>
        <p:spPr>
          <a:xfrm>
            <a:off x="1947888" y="3660953"/>
            <a:ext cx="3758400" cy="1342000"/>
          </a:xfrm>
          <a:prstGeom prst="rect">
            <a:avLst/>
          </a:prstGeom>
          <a:solidFill>
            <a:srgbClr val="EFEFEF"/>
          </a:solidFill>
          <a:ln>
            <a:noFill/>
          </a:ln>
        </p:spPr>
        <p:txBody>
          <a:bodyPr spcFirstLastPara="1" wrap="square" lIns="121900" tIns="121900" rIns="121900" bIns="121900" anchor="t" anchorCtr="0">
            <a:noAutofit/>
          </a:bodyPr>
          <a:lstStyle/>
          <a:p>
            <a:pPr defTabSz="1219170">
              <a:buClr>
                <a:srgbClr val="000000"/>
              </a:buClr>
            </a:pPr>
            <a:endParaRPr sz="1867" kern="0">
              <a:solidFill>
                <a:srgbClr val="000000"/>
              </a:solidFill>
              <a:latin typeface="Arial"/>
              <a:cs typeface="Arial"/>
              <a:sym typeface="Arial"/>
            </a:endParaRPr>
          </a:p>
        </p:txBody>
      </p:sp>
      <p:sp>
        <p:nvSpPr>
          <p:cNvPr id="13" name="Google Shape;165;p22">
            <a:extLst>
              <a:ext uri="{FF2B5EF4-FFF2-40B4-BE49-F238E27FC236}">
                <a16:creationId xmlns:a16="http://schemas.microsoft.com/office/drawing/2014/main" id="{80458507-4E40-5241-B38E-3F0BED850EBA}"/>
              </a:ext>
            </a:extLst>
          </p:cNvPr>
          <p:cNvSpPr/>
          <p:nvPr/>
        </p:nvSpPr>
        <p:spPr>
          <a:xfrm>
            <a:off x="2627315" y="4318896"/>
            <a:ext cx="1268116" cy="1291301"/>
          </a:xfrm>
          <a:custGeom>
            <a:avLst/>
            <a:gdLst/>
            <a:ahLst/>
            <a:cxnLst/>
            <a:rect l="l" t="t" r="r" b="b"/>
            <a:pathLst>
              <a:path w="44631" h="45447" extrusionOk="0">
                <a:moveTo>
                  <a:pt x="0" y="42726"/>
                </a:moveTo>
                <a:lnTo>
                  <a:pt x="1088" y="16328"/>
                </a:lnTo>
                <a:lnTo>
                  <a:pt x="31024" y="0"/>
                </a:lnTo>
                <a:lnTo>
                  <a:pt x="42454" y="17417"/>
                </a:lnTo>
                <a:lnTo>
                  <a:pt x="44631" y="45447"/>
                </a:lnTo>
              </a:path>
            </a:pathLst>
          </a:custGeom>
          <a:noFill/>
          <a:ln w="19050" cap="flat" cmpd="sng">
            <a:solidFill>
              <a:srgbClr val="0000FF"/>
            </a:solidFill>
            <a:prstDash val="solid"/>
            <a:round/>
            <a:headEnd type="none" w="med" len="med"/>
            <a:tailEnd type="none" w="med" len="med"/>
          </a:ln>
        </p:spPr>
      </p:sp>
      <p:sp>
        <p:nvSpPr>
          <p:cNvPr id="14" name="Google Shape;166;p22">
            <a:extLst>
              <a:ext uri="{FF2B5EF4-FFF2-40B4-BE49-F238E27FC236}">
                <a16:creationId xmlns:a16="http://schemas.microsoft.com/office/drawing/2014/main" id="{CCB6A895-EC24-C347-A741-104F1CEC264F}"/>
              </a:ext>
            </a:extLst>
          </p:cNvPr>
          <p:cNvSpPr/>
          <p:nvPr/>
        </p:nvSpPr>
        <p:spPr>
          <a:xfrm>
            <a:off x="2688749" y="2097195"/>
            <a:ext cx="2322080" cy="763183"/>
          </a:xfrm>
          <a:custGeom>
            <a:avLst/>
            <a:gdLst/>
            <a:ahLst/>
            <a:cxnLst/>
            <a:rect l="l" t="t" r="r" b="b"/>
            <a:pathLst>
              <a:path w="81725" h="26860" extrusionOk="0">
                <a:moveTo>
                  <a:pt x="0" y="1333"/>
                </a:moveTo>
                <a:lnTo>
                  <a:pt x="12954" y="26860"/>
                </a:lnTo>
                <a:lnTo>
                  <a:pt x="76962" y="0"/>
                </a:lnTo>
                <a:lnTo>
                  <a:pt x="81725" y="26670"/>
                </a:lnTo>
                <a:close/>
              </a:path>
            </a:pathLst>
          </a:custGeom>
          <a:noFill/>
          <a:ln w="19050" cap="flat" cmpd="sng">
            <a:solidFill>
              <a:srgbClr val="0000FF"/>
            </a:solidFill>
            <a:prstDash val="solid"/>
            <a:round/>
            <a:headEnd type="none" w="med" len="med"/>
            <a:tailEnd type="none" w="med" len="med"/>
          </a:ln>
        </p:spPr>
      </p:sp>
      <p:cxnSp>
        <p:nvCxnSpPr>
          <p:cNvPr id="15" name="Google Shape;167;p22">
            <a:extLst>
              <a:ext uri="{FF2B5EF4-FFF2-40B4-BE49-F238E27FC236}">
                <a16:creationId xmlns:a16="http://schemas.microsoft.com/office/drawing/2014/main" id="{045DAF13-164A-E54A-861B-F18D00D49DFF}"/>
              </a:ext>
            </a:extLst>
          </p:cNvPr>
          <p:cNvCxnSpPr/>
          <p:nvPr/>
        </p:nvCxnSpPr>
        <p:spPr>
          <a:xfrm flipH="1">
            <a:off x="3062305" y="2097195"/>
            <a:ext cx="752400" cy="758000"/>
          </a:xfrm>
          <a:prstGeom prst="straightConnector1">
            <a:avLst/>
          </a:prstGeom>
          <a:noFill/>
          <a:ln w="28575" cap="flat" cmpd="sng">
            <a:solidFill>
              <a:srgbClr val="FF0000"/>
            </a:solidFill>
            <a:prstDash val="solid"/>
            <a:round/>
            <a:headEnd type="none" w="med" len="med"/>
            <a:tailEnd type="none" w="med" len="med"/>
          </a:ln>
        </p:spPr>
      </p:cxnSp>
      <p:cxnSp>
        <p:nvCxnSpPr>
          <p:cNvPr id="16" name="Google Shape;168;p22">
            <a:extLst>
              <a:ext uri="{FF2B5EF4-FFF2-40B4-BE49-F238E27FC236}">
                <a16:creationId xmlns:a16="http://schemas.microsoft.com/office/drawing/2014/main" id="{9A2C458B-A4C0-0A4D-A0A7-1E8FA82CBB55}"/>
              </a:ext>
            </a:extLst>
          </p:cNvPr>
          <p:cNvCxnSpPr/>
          <p:nvPr/>
        </p:nvCxnSpPr>
        <p:spPr>
          <a:xfrm>
            <a:off x="3814705" y="2089608"/>
            <a:ext cx="1201600" cy="758000"/>
          </a:xfrm>
          <a:prstGeom prst="straightConnector1">
            <a:avLst/>
          </a:prstGeom>
          <a:noFill/>
          <a:ln w="28575" cap="flat" cmpd="sng">
            <a:solidFill>
              <a:srgbClr val="FF0000"/>
            </a:solidFill>
            <a:prstDash val="solid"/>
            <a:round/>
            <a:headEnd type="none" w="med" len="med"/>
            <a:tailEnd type="none" w="med" len="med"/>
          </a:ln>
        </p:spPr>
      </p:cxnSp>
      <p:sp>
        <p:nvSpPr>
          <p:cNvPr id="17" name="Google Shape;169;p22">
            <a:extLst>
              <a:ext uri="{FF2B5EF4-FFF2-40B4-BE49-F238E27FC236}">
                <a16:creationId xmlns:a16="http://schemas.microsoft.com/office/drawing/2014/main" id="{495C1697-03D0-5943-8008-EA46F9037933}"/>
              </a:ext>
            </a:extLst>
          </p:cNvPr>
          <p:cNvSpPr/>
          <p:nvPr/>
        </p:nvSpPr>
        <p:spPr>
          <a:xfrm>
            <a:off x="3073104" y="2851780"/>
            <a:ext cx="1948587" cy="508797"/>
          </a:xfrm>
          <a:custGeom>
            <a:avLst/>
            <a:gdLst/>
            <a:ahLst/>
            <a:cxnLst/>
            <a:rect l="l" t="t" r="r" b="b"/>
            <a:pathLst>
              <a:path w="68580" h="17907" extrusionOk="0">
                <a:moveTo>
                  <a:pt x="0" y="0"/>
                </a:moveTo>
                <a:lnTo>
                  <a:pt x="22479" y="17907"/>
                </a:lnTo>
                <a:lnTo>
                  <a:pt x="68580" y="0"/>
                </a:lnTo>
              </a:path>
            </a:pathLst>
          </a:custGeom>
          <a:noFill/>
          <a:ln w="19050" cap="flat" cmpd="sng">
            <a:solidFill>
              <a:srgbClr val="0000FF"/>
            </a:solidFill>
            <a:prstDash val="solid"/>
            <a:round/>
            <a:headEnd type="none" w="med" len="med"/>
            <a:tailEnd type="none" w="med" len="med"/>
          </a:ln>
        </p:spPr>
      </p:sp>
      <p:sp>
        <p:nvSpPr>
          <p:cNvPr id="18" name="Google Shape;170;p22">
            <a:extLst>
              <a:ext uri="{FF2B5EF4-FFF2-40B4-BE49-F238E27FC236}">
                <a16:creationId xmlns:a16="http://schemas.microsoft.com/office/drawing/2014/main" id="{0643187D-2361-DE42-98A4-0D4986804FC2}"/>
              </a:ext>
            </a:extLst>
          </p:cNvPr>
          <p:cNvSpPr/>
          <p:nvPr/>
        </p:nvSpPr>
        <p:spPr>
          <a:xfrm>
            <a:off x="3511564" y="3361734"/>
            <a:ext cx="216509" cy="958041"/>
          </a:xfrm>
          <a:custGeom>
            <a:avLst/>
            <a:gdLst/>
            <a:ahLst/>
            <a:cxnLst/>
            <a:rect l="l" t="t" r="r" b="b"/>
            <a:pathLst>
              <a:path w="7620" h="33718" extrusionOk="0">
                <a:moveTo>
                  <a:pt x="7430" y="0"/>
                </a:moveTo>
                <a:lnTo>
                  <a:pt x="7620" y="18859"/>
                </a:lnTo>
                <a:lnTo>
                  <a:pt x="0" y="33718"/>
                </a:lnTo>
              </a:path>
            </a:pathLst>
          </a:custGeom>
          <a:noFill/>
          <a:ln w="19050" cap="flat" cmpd="sng">
            <a:solidFill>
              <a:srgbClr val="0000FF"/>
            </a:solidFill>
            <a:prstDash val="solid"/>
            <a:round/>
            <a:headEnd type="none" w="med" len="med"/>
            <a:tailEnd type="none" w="med" len="med"/>
          </a:ln>
        </p:spPr>
      </p:sp>
      <p:sp>
        <p:nvSpPr>
          <p:cNvPr id="19" name="Google Shape;171;p22">
            <a:extLst>
              <a:ext uri="{FF2B5EF4-FFF2-40B4-BE49-F238E27FC236}">
                <a16:creationId xmlns:a16="http://schemas.microsoft.com/office/drawing/2014/main" id="{A0837D72-44FF-7041-9238-59A89439B7DC}"/>
              </a:ext>
            </a:extLst>
          </p:cNvPr>
          <p:cNvSpPr/>
          <p:nvPr/>
        </p:nvSpPr>
        <p:spPr>
          <a:xfrm>
            <a:off x="2107728" y="4658523"/>
            <a:ext cx="1090800" cy="241600"/>
          </a:xfrm>
          <a:prstGeom prst="rect">
            <a:avLst/>
          </a:prstGeom>
          <a:solidFill>
            <a:srgbClr val="B6D7A8"/>
          </a:solidFill>
          <a:ln w="9525" cap="flat" cmpd="sng">
            <a:solidFill>
              <a:srgbClr val="1A1A1A"/>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867" kern="0">
                <a:solidFill>
                  <a:srgbClr val="000000"/>
                </a:solidFill>
                <a:latin typeface="Oswald"/>
                <a:ea typeface="Oswald"/>
                <a:cs typeface="Oswald"/>
                <a:sym typeface="Oswald"/>
              </a:rPr>
              <a:t>x86</a:t>
            </a:r>
            <a:endParaRPr sz="1867" kern="0">
              <a:solidFill>
                <a:srgbClr val="000000"/>
              </a:solidFill>
              <a:latin typeface="Oswald"/>
              <a:ea typeface="Oswald"/>
              <a:cs typeface="Oswald"/>
              <a:sym typeface="Oswald"/>
            </a:endParaRPr>
          </a:p>
        </p:txBody>
      </p:sp>
      <p:sp>
        <p:nvSpPr>
          <p:cNvPr id="20" name="Google Shape;172;p22">
            <a:extLst>
              <a:ext uri="{FF2B5EF4-FFF2-40B4-BE49-F238E27FC236}">
                <a16:creationId xmlns:a16="http://schemas.microsoft.com/office/drawing/2014/main" id="{15522239-3BE8-3446-8E65-1057E87B3753}"/>
              </a:ext>
            </a:extLst>
          </p:cNvPr>
          <p:cNvSpPr/>
          <p:nvPr/>
        </p:nvSpPr>
        <p:spPr>
          <a:xfrm>
            <a:off x="3554756" y="4326682"/>
            <a:ext cx="1461440" cy="1206260"/>
          </a:xfrm>
          <a:custGeom>
            <a:avLst/>
            <a:gdLst/>
            <a:ahLst/>
            <a:cxnLst/>
            <a:rect l="l" t="t" r="r" b="b"/>
            <a:pathLst>
              <a:path w="51435" h="42454" extrusionOk="0">
                <a:moveTo>
                  <a:pt x="0" y="0"/>
                </a:moveTo>
                <a:lnTo>
                  <a:pt x="50347" y="16056"/>
                </a:lnTo>
                <a:lnTo>
                  <a:pt x="51435" y="42454"/>
                </a:lnTo>
              </a:path>
            </a:pathLst>
          </a:custGeom>
          <a:noFill/>
          <a:ln w="28575" cap="flat" cmpd="sng">
            <a:solidFill>
              <a:srgbClr val="FF00FF"/>
            </a:solidFill>
            <a:prstDash val="solid"/>
            <a:round/>
            <a:headEnd type="none" w="med" len="med"/>
            <a:tailEnd type="none" w="med" len="med"/>
          </a:ln>
        </p:spPr>
      </p:sp>
      <p:sp>
        <p:nvSpPr>
          <p:cNvPr id="21" name="Google Shape;173;p22">
            <a:extLst>
              <a:ext uri="{FF2B5EF4-FFF2-40B4-BE49-F238E27FC236}">
                <a16:creationId xmlns:a16="http://schemas.microsoft.com/office/drawing/2014/main" id="{0141FBC8-323D-9049-874F-186CD331A0DA}"/>
              </a:ext>
            </a:extLst>
          </p:cNvPr>
          <p:cNvSpPr/>
          <p:nvPr/>
        </p:nvSpPr>
        <p:spPr>
          <a:xfrm>
            <a:off x="3282217" y="4658523"/>
            <a:ext cx="1090800" cy="241600"/>
          </a:xfrm>
          <a:prstGeom prst="rect">
            <a:avLst/>
          </a:prstGeom>
          <a:solidFill>
            <a:srgbClr val="B6D7A8"/>
          </a:solidFill>
          <a:ln w="9525" cap="flat" cmpd="sng">
            <a:solidFill>
              <a:srgbClr val="1A1A1A"/>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867" kern="0">
                <a:solidFill>
                  <a:srgbClr val="000000"/>
                </a:solidFill>
                <a:latin typeface="Oswald"/>
                <a:ea typeface="Oswald"/>
                <a:cs typeface="Oswald"/>
                <a:sym typeface="Oswald"/>
              </a:rPr>
              <a:t>ARM</a:t>
            </a:r>
            <a:endParaRPr sz="1867" kern="0">
              <a:solidFill>
                <a:srgbClr val="000000"/>
              </a:solidFill>
              <a:latin typeface="Oswald"/>
              <a:ea typeface="Oswald"/>
              <a:cs typeface="Oswald"/>
              <a:sym typeface="Oswald"/>
            </a:endParaRPr>
          </a:p>
        </p:txBody>
      </p:sp>
      <p:sp>
        <p:nvSpPr>
          <p:cNvPr id="22" name="Google Shape;174;p22">
            <a:extLst>
              <a:ext uri="{FF2B5EF4-FFF2-40B4-BE49-F238E27FC236}">
                <a16:creationId xmlns:a16="http://schemas.microsoft.com/office/drawing/2014/main" id="{3BED7ED6-F423-5842-A76D-B27393FF7171}"/>
              </a:ext>
            </a:extLst>
          </p:cNvPr>
          <p:cNvSpPr/>
          <p:nvPr/>
        </p:nvSpPr>
        <p:spPr>
          <a:xfrm>
            <a:off x="4456708" y="4658523"/>
            <a:ext cx="1090800" cy="241600"/>
          </a:xfrm>
          <a:prstGeom prst="rect">
            <a:avLst/>
          </a:prstGeom>
          <a:solidFill>
            <a:srgbClr val="B6D7A8"/>
          </a:solidFill>
          <a:ln w="9525" cap="flat" cmpd="sng">
            <a:solidFill>
              <a:srgbClr val="1A1A1A"/>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867" kern="0">
                <a:solidFill>
                  <a:srgbClr val="000000"/>
                </a:solidFill>
                <a:latin typeface="Oswald"/>
                <a:ea typeface="Oswald"/>
                <a:cs typeface="Oswald"/>
                <a:sym typeface="Oswald"/>
              </a:rPr>
              <a:t>RISC-V</a:t>
            </a:r>
            <a:endParaRPr sz="1867" kern="0">
              <a:solidFill>
                <a:srgbClr val="000000"/>
              </a:solidFill>
              <a:latin typeface="Oswald"/>
              <a:ea typeface="Oswald"/>
              <a:cs typeface="Oswald"/>
              <a:sym typeface="Oswald"/>
            </a:endParaRPr>
          </a:p>
        </p:txBody>
      </p:sp>
      <p:sp>
        <p:nvSpPr>
          <p:cNvPr id="23" name="Google Shape;175;p22">
            <a:extLst>
              <a:ext uri="{FF2B5EF4-FFF2-40B4-BE49-F238E27FC236}">
                <a16:creationId xmlns:a16="http://schemas.microsoft.com/office/drawing/2014/main" id="{D57E2561-D9FC-A042-878E-8490EEF54CE3}"/>
              </a:ext>
            </a:extLst>
          </p:cNvPr>
          <p:cNvSpPr/>
          <p:nvPr/>
        </p:nvSpPr>
        <p:spPr>
          <a:xfrm>
            <a:off x="2627315" y="4211143"/>
            <a:ext cx="1724000" cy="241600"/>
          </a:xfrm>
          <a:prstGeom prst="rect">
            <a:avLst/>
          </a:prstGeom>
          <a:solidFill>
            <a:srgbClr val="A2FFE8"/>
          </a:solidFill>
          <a:ln w="9525" cap="flat" cmpd="sng">
            <a:solidFill>
              <a:srgbClr val="1A1A1A"/>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867" kern="0">
                <a:solidFill>
                  <a:srgbClr val="000000"/>
                </a:solidFill>
                <a:latin typeface="Oswald"/>
                <a:ea typeface="Oswald"/>
                <a:cs typeface="Oswald"/>
                <a:sym typeface="Oswald"/>
              </a:rPr>
              <a:t>transforms</a:t>
            </a:r>
            <a:endParaRPr sz="1867" kern="0">
              <a:solidFill>
                <a:srgbClr val="000000"/>
              </a:solidFill>
              <a:latin typeface="Oswald"/>
              <a:ea typeface="Oswald"/>
              <a:cs typeface="Oswald"/>
              <a:sym typeface="Oswald"/>
            </a:endParaRPr>
          </a:p>
        </p:txBody>
      </p:sp>
      <p:sp>
        <p:nvSpPr>
          <p:cNvPr id="24" name="Google Shape;176;p22">
            <a:extLst>
              <a:ext uri="{FF2B5EF4-FFF2-40B4-BE49-F238E27FC236}">
                <a16:creationId xmlns:a16="http://schemas.microsoft.com/office/drawing/2014/main" id="{CE0DF4A2-111A-8D4D-99FF-37B673D498EE}"/>
              </a:ext>
            </a:extLst>
          </p:cNvPr>
          <p:cNvSpPr/>
          <p:nvPr/>
        </p:nvSpPr>
        <p:spPr>
          <a:xfrm>
            <a:off x="3108824" y="3756572"/>
            <a:ext cx="1230800" cy="241600"/>
          </a:xfrm>
          <a:prstGeom prst="rect">
            <a:avLst/>
          </a:prstGeom>
          <a:solidFill>
            <a:srgbClr val="F9CB9C"/>
          </a:solidFill>
          <a:ln w="9525" cap="flat" cmpd="sng">
            <a:solidFill>
              <a:srgbClr val="1A1A1A"/>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867" kern="0">
                <a:solidFill>
                  <a:srgbClr val="000000"/>
                </a:solidFill>
                <a:latin typeface="Oswald"/>
                <a:ea typeface="Oswald"/>
                <a:cs typeface="Oswald"/>
                <a:sym typeface="Oswald"/>
              </a:rPr>
              <a:t>clang</a:t>
            </a:r>
            <a:endParaRPr sz="1867" kern="0">
              <a:solidFill>
                <a:srgbClr val="000000"/>
              </a:solidFill>
              <a:latin typeface="Oswald"/>
              <a:ea typeface="Oswald"/>
              <a:cs typeface="Oswald"/>
              <a:sym typeface="Oswald"/>
            </a:endParaRPr>
          </a:p>
        </p:txBody>
      </p:sp>
      <p:pic>
        <p:nvPicPr>
          <p:cNvPr id="25" name="Google Shape;177;p22">
            <a:extLst>
              <a:ext uri="{FF2B5EF4-FFF2-40B4-BE49-F238E27FC236}">
                <a16:creationId xmlns:a16="http://schemas.microsoft.com/office/drawing/2014/main" id="{3981C2A6-6B48-B24C-B51A-5EB08868A838}"/>
              </a:ext>
            </a:extLst>
          </p:cNvPr>
          <p:cNvPicPr preferRelativeResize="0"/>
          <p:nvPr/>
        </p:nvPicPr>
        <p:blipFill rotWithShape="1">
          <a:blip r:embed="rId3">
            <a:alphaModFix/>
          </a:blip>
          <a:srcRect l="22928" t="8900" r="21080" b="7918"/>
          <a:stretch/>
        </p:blipFill>
        <p:spPr>
          <a:xfrm>
            <a:off x="3330383" y="5238947"/>
            <a:ext cx="1090492" cy="874843"/>
          </a:xfrm>
          <a:prstGeom prst="rect">
            <a:avLst/>
          </a:prstGeom>
          <a:noFill/>
          <a:ln>
            <a:noFill/>
          </a:ln>
        </p:spPr>
      </p:pic>
      <p:pic>
        <p:nvPicPr>
          <p:cNvPr id="26" name="Google Shape;178;p22">
            <a:extLst>
              <a:ext uri="{FF2B5EF4-FFF2-40B4-BE49-F238E27FC236}">
                <a16:creationId xmlns:a16="http://schemas.microsoft.com/office/drawing/2014/main" id="{BAD40C05-1CB2-8644-9A95-11B03B6954FF}"/>
              </a:ext>
            </a:extLst>
          </p:cNvPr>
          <p:cNvPicPr preferRelativeResize="0"/>
          <p:nvPr/>
        </p:nvPicPr>
        <p:blipFill>
          <a:blip r:embed="rId4">
            <a:alphaModFix/>
          </a:blip>
          <a:stretch>
            <a:fillRect/>
          </a:stretch>
        </p:blipFill>
        <p:spPr>
          <a:xfrm>
            <a:off x="4545150" y="1762401"/>
            <a:ext cx="632655" cy="632641"/>
          </a:xfrm>
          <a:prstGeom prst="rect">
            <a:avLst/>
          </a:prstGeom>
          <a:noFill/>
          <a:ln>
            <a:noFill/>
          </a:ln>
        </p:spPr>
      </p:pic>
      <p:pic>
        <p:nvPicPr>
          <p:cNvPr id="27" name="Google Shape;179;p22">
            <a:extLst>
              <a:ext uri="{FF2B5EF4-FFF2-40B4-BE49-F238E27FC236}">
                <a16:creationId xmlns:a16="http://schemas.microsoft.com/office/drawing/2014/main" id="{8038AC94-80E0-1741-A5E8-CE89A62D74DA}"/>
              </a:ext>
            </a:extLst>
          </p:cNvPr>
          <p:cNvPicPr preferRelativeResize="0"/>
          <p:nvPr/>
        </p:nvPicPr>
        <p:blipFill>
          <a:blip r:embed="rId5">
            <a:alphaModFix/>
          </a:blip>
          <a:stretch>
            <a:fillRect/>
          </a:stretch>
        </p:blipFill>
        <p:spPr>
          <a:xfrm>
            <a:off x="2456464" y="1762410"/>
            <a:ext cx="536136" cy="632644"/>
          </a:xfrm>
          <a:prstGeom prst="rect">
            <a:avLst/>
          </a:prstGeom>
          <a:noFill/>
          <a:ln>
            <a:noFill/>
          </a:ln>
        </p:spPr>
      </p:pic>
      <p:pic>
        <p:nvPicPr>
          <p:cNvPr id="28" name="Google Shape;180;p22">
            <a:extLst>
              <a:ext uri="{FF2B5EF4-FFF2-40B4-BE49-F238E27FC236}">
                <a16:creationId xmlns:a16="http://schemas.microsoft.com/office/drawing/2014/main" id="{F1F876BB-2814-5349-A582-EE530805802C}"/>
              </a:ext>
            </a:extLst>
          </p:cNvPr>
          <p:cNvPicPr preferRelativeResize="0"/>
          <p:nvPr/>
        </p:nvPicPr>
        <p:blipFill>
          <a:blip r:embed="rId6">
            <a:alphaModFix/>
          </a:blip>
          <a:stretch>
            <a:fillRect/>
          </a:stretch>
        </p:blipFill>
        <p:spPr>
          <a:xfrm>
            <a:off x="3482283" y="1762409"/>
            <a:ext cx="632655" cy="632643"/>
          </a:xfrm>
          <a:prstGeom prst="rect">
            <a:avLst/>
          </a:prstGeom>
          <a:noFill/>
          <a:ln>
            <a:noFill/>
          </a:ln>
        </p:spPr>
      </p:pic>
      <p:pic>
        <p:nvPicPr>
          <p:cNvPr id="29" name="Google Shape;181;p22">
            <a:extLst>
              <a:ext uri="{FF2B5EF4-FFF2-40B4-BE49-F238E27FC236}">
                <a16:creationId xmlns:a16="http://schemas.microsoft.com/office/drawing/2014/main" id="{497EA8C7-F114-2048-B57E-87AB4BB9E2F2}"/>
              </a:ext>
            </a:extLst>
          </p:cNvPr>
          <p:cNvPicPr preferRelativeResize="0"/>
          <p:nvPr/>
        </p:nvPicPr>
        <p:blipFill>
          <a:blip r:embed="rId7">
            <a:alphaModFix/>
          </a:blip>
          <a:stretch>
            <a:fillRect/>
          </a:stretch>
        </p:blipFill>
        <p:spPr>
          <a:xfrm>
            <a:off x="4375345" y="2692951"/>
            <a:ext cx="1230708" cy="360087"/>
          </a:xfrm>
          <a:prstGeom prst="rect">
            <a:avLst/>
          </a:prstGeom>
          <a:noFill/>
          <a:ln w="9525" cap="flat" cmpd="sng">
            <a:solidFill>
              <a:srgbClr val="1A1A1A"/>
            </a:solidFill>
            <a:prstDash val="solid"/>
            <a:round/>
            <a:headEnd type="none" w="sm" len="sm"/>
            <a:tailEnd type="none" w="sm" len="sm"/>
          </a:ln>
        </p:spPr>
      </p:pic>
      <p:pic>
        <p:nvPicPr>
          <p:cNvPr id="30" name="Google Shape;182;p22">
            <a:extLst>
              <a:ext uri="{FF2B5EF4-FFF2-40B4-BE49-F238E27FC236}">
                <a16:creationId xmlns:a16="http://schemas.microsoft.com/office/drawing/2014/main" id="{21FD98DF-EBBF-2B4F-93E9-787084FA1303}"/>
              </a:ext>
            </a:extLst>
          </p:cNvPr>
          <p:cNvPicPr preferRelativeResize="0"/>
          <p:nvPr/>
        </p:nvPicPr>
        <p:blipFill rotWithShape="1">
          <a:blip r:embed="rId8">
            <a:alphaModFix/>
          </a:blip>
          <a:srcRect t="62093" b="24481"/>
          <a:stretch/>
        </p:blipFill>
        <p:spPr>
          <a:xfrm>
            <a:off x="2033959" y="2692951"/>
            <a:ext cx="2156664" cy="360079"/>
          </a:xfrm>
          <a:prstGeom prst="rect">
            <a:avLst/>
          </a:prstGeom>
          <a:noFill/>
          <a:ln>
            <a:noFill/>
          </a:ln>
        </p:spPr>
      </p:pic>
      <p:pic>
        <p:nvPicPr>
          <p:cNvPr id="31" name="Google Shape;183;p22">
            <a:extLst>
              <a:ext uri="{FF2B5EF4-FFF2-40B4-BE49-F238E27FC236}">
                <a16:creationId xmlns:a16="http://schemas.microsoft.com/office/drawing/2014/main" id="{74B11295-61F4-7C4C-9C5A-E52CE24798A6}"/>
              </a:ext>
            </a:extLst>
          </p:cNvPr>
          <p:cNvPicPr preferRelativeResize="0"/>
          <p:nvPr/>
        </p:nvPicPr>
        <p:blipFill>
          <a:blip r:embed="rId9">
            <a:alphaModFix/>
          </a:blip>
          <a:stretch>
            <a:fillRect/>
          </a:stretch>
        </p:blipFill>
        <p:spPr>
          <a:xfrm>
            <a:off x="4351366" y="3653789"/>
            <a:ext cx="1301177" cy="921671"/>
          </a:xfrm>
          <a:prstGeom prst="rect">
            <a:avLst/>
          </a:prstGeom>
          <a:noFill/>
          <a:ln>
            <a:noFill/>
          </a:ln>
        </p:spPr>
      </p:pic>
      <p:pic>
        <p:nvPicPr>
          <p:cNvPr id="32" name="Google Shape;184;p22">
            <a:extLst>
              <a:ext uri="{FF2B5EF4-FFF2-40B4-BE49-F238E27FC236}">
                <a16:creationId xmlns:a16="http://schemas.microsoft.com/office/drawing/2014/main" id="{F596A10C-CBD8-F849-AE73-34BEDE756505}"/>
              </a:ext>
            </a:extLst>
          </p:cNvPr>
          <p:cNvPicPr preferRelativeResize="0"/>
          <p:nvPr/>
        </p:nvPicPr>
        <p:blipFill>
          <a:blip r:embed="rId10">
            <a:alphaModFix/>
          </a:blip>
          <a:stretch>
            <a:fillRect/>
          </a:stretch>
        </p:blipFill>
        <p:spPr>
          <a:xfrm>
            <a:off x="3479433" y="3081865"/>
            <a:ext cx="489084" cy="550217"/>
          </a:xfrm>
          <a:prstGeom prst="rect">
            <a:avLst/>
          </a:prstGeom>
          <a:noFill/>
          <a:ln>
            <a:noFill/>
          </a:ln>
        </p:spPr>
      </p:pic>
      <p:pic>
        <p:nvPicPr>
          <p:cNvPr id="33" name="Google Shape;185;p22" descr="Screen Shot 2017-06-05 at 6.03.27 PM.png">
            <a:extLst>
              <a:ext uri="{FF2B5EF4-FFF2-40B4-BE49-F238E27FC236}">
                <a16:creationId xmlns:a16="http://schemas.microsoft.com/office/drawing/2014/main" id="{AA9C21F2-DCC6-864F-968A-57ECA57BCC5C}"/>
              </a:ext>
            </a:extLst>
          </p:cNvPr>
          <p:cNvPicPr preferRelativeResize="0"/>
          <p:nvPr/>
        </p:nvPicPr>
        <p:blipFill>
          <a:blip r:embed="rId11">
            <a:alphaModFix/>
          </a:blip>
          <a:stretch>
            <a:fillRect/>
          </a:stretch>
        </p:blipFill>
        <p:spPr>
          <a:xfrm rot="-550921">
            <a:off x="4646163" y="5321020"/>
            <a:ext cx="689077" cy="671963"/>
          </a:xfrm>
          <a:prstGeom prst="rect">
            <a:avLst/>
          </a:prstGeom>
          <a:noFill/>
          <a:ln>
            <a:noFill/>
          </a:ln>
        </p:spPr>
      </p:pic>
      <p:pic>
        <p:nvPicPr>
          <p:cNvPr id="34" name="Google Shape;186;p22" descr="Screen Shot 2017-06-05 at 6.10.33 PM.png">
            <a:extLst>
              <a:ext uri="{FF2B5EF4-FFF2-40B4-BE49-F238E27FC236}">
                <a16:creationId xmlns:a16="http://schemas.microsoft.com/office/drawing/2014/main" id="{57DB10C7-0DFE-6F4F-B02F-0CE731488E1A}"/>
              </a:ext>
            </a:extLst>
          </p:cNvPr>
          <p:cNvPicPr preferRelativeResize="0"/>
          <p:nvPr/>
        </p:nvPicPr>
        <p:blipFill>
          <a:blip r:embed="rId12">
            <a:alphaModFix/>
          </a:blip>
          <a:stretch>
            <a:fillRect/>
          </a:stretch>
        </p:blipFill>
        <p:spPr>
          <a:xfrm rot="578703">
            <a:off x="2153574" y="5259606"/>
            <a:ext cx="942599" cy="773311"/>
          </a:xfrm>
          <a:prstGeom prst="rect">
            <a:avLst/>
          </a:prstGeom>
          <a:noFill/>
          <a:ln>
            <a:noFill/>
          </a:ln>
        </p:spPr>
      </p:pic>
      <p:sp>
        <p:nvSpPr>
          <p:cNvPr id="35" name="Google Shape;187;p22">
            <a:extLst>
              <a:ext uri="{FF2B5EF4-FFF2-40B4-BE49-F238E27FC236}">
                <a16:creationId xmlns:a16="http://schemas.microsoft.com/office/drawing/2014/main" id="{B1A2C9BC-7AD0-E44A-84C2-84A654C57286}"/>
              </a:ext>
            </a:extLst>
          </p:cNvPr>
          <p:cNvSpPr/>
          <p:nvPr/>
        </p:nvSpPr>
        <p:spPr>
          <a:xfrm>
            <a:off x="7964297" y="2124411"/>
            <a:ext cx="2532681" cy="798693"/>
          </a:xfrm>
          <a:custGeom>
            <a:avLst/>
            <a:gdLst/>
            <a:ahLst/>
            <a:cxnLst/>
            <a:rect l="l" t="t" r="r" b="b"/>
            <a:pathLst>
              <a:path w="88700" h="27972" extrusionOk="0">
                <a:moveTo>
                  <a:pt x="85020" y="27236"/>
                </a:moveTo>
                <a:lnTo>
                  <a:pt x="88700" y="368"/>
                </a:lnTo>
                <a:lnTo>
                  <a:pt x="18771" y="27972"/>
                </a:lnTo>
                <a:lnTo>
                  <a:pt x="0" y="0"/>
                </a:lnTo>
              </a:path>
            </a:pathLst>
          </a:custGeom>
          <a:noFill/>
          <a:ln w="19050" cap="flat" cmpd="sng">
            <a:solidFill>
              <a:srgbClr val="0000FF"/>
            </a:solidFill>
            <a:prstDash val="solid"/>
            <a:round/>
            <a:headEnd type="none" w="med" len="med"/>
            <a:tailEnd type="none" w="med" len="med"/>
          </a:ln>
        </p:spPr>
      </p:sp>
      <p:cxnSp>
        <p:nvCxnSpPr>
          <p:cNvPr id="36" name="Google Shape;188;p22">
            <a:extLst>
              <a:ext uri="{FF2B5EF4-FFF2-40B4-BE49-F238E27FC236}">
                <a16:creationId xmlns:a16="http://schemas.microsoft.com/office/drawing/2014/main" id="{0473B21D-DD80-3D45-88F6-98C63B769B90}"/>
              </a:ext>
            </a:extLst>
          </p:cNvPr>
          <p:cNvCxnSpPr/>
          <p:nvPr/>
        </p:nvCxnSpPr>
        <p:spPr>
          <a:xfrm flipH="1">
            <a:off x="8435756" y="2098999"/>
            <a:ext cx="756400" cy="762000"/>
          </a:xfrm>
          <a:prstGeom prst="straightConnector1">
            <a:avLst/>
          </a:prstGeom>
          <a:noFill/>
          <a:ln w="28575" cap="flat" cmpd="sng">
            <a:solidFill>
              <a:srgbClr val="FF0000"/>
            </a:solidFill>
            <a:prstDash val="solid"/>
            <a:round/>
            <a:headEnd type="none" w="med" len="med"/>
            <a:tailEnd type="none" w="med" len="med"/>
          </a:ln>
        </p:spPr>
      </p:cxnSp>
      <p:sp>
        <p:nvSpPr>
          <p:cNvPr id="37" name="Google Shape;189;p22">
            <a:extLst>
              <a:ext uri="{FF2B5EF4-FFF2-40B4-BE49-F238E27FC236}">
                <a16:creationId xmlns:a16="http://schemas.microsoft.com/office/drawing/2014/main" id="{0DFFB5B4-B790-114F-B2B2-BD3A564217AC}"/>
              </a:ext>
            </a:extLst>
          </p:cNvPr>
          <p:cNvSpPr/>
          <p:nvPr/>
        </p:nvSpPr>
        <p:spPr>
          <a:xfrm>
            <a:off x="8446983" y="2857220"/>
            <a:ext cx="1958188" cy="511304"/>
          </a:xfrm>
          <a:custGeom>
            <a:avLst/>
            <a:gdLst/>
            <a:ahLst/>
            <a:cxnLst/>
            <a:rect l="l" t="t" r="r" b="b"/>
            <a:pathLst>
              <a:path w="68580" h="17907" extrusionOk="0">
                <a:moveTo>
                  <a:pt x="0" y="0"/>
                </a:moveTo>
                <a:lnTo>
                  <a:pt x="22479" y="17907"/>
                </a:lnTo>
                <a:lnTo>
                  <a:pt x="68580" y="0"/>
                </a:lnTo>
              </a:path>
            </a:pathLst>
          </a:custGeom>
          <a:noFill/>
          <a:ln w="19050" cap="flat" cmpd="sng">
            <a:solidFill>
              <a:srgbClr val="0000FF"/>
            </a:solidFill>
            <a:prstDash val="solid"/>
            <a:round/>
            <a:headEnd type="none" w="med" len="med"/>
            <a:tailEnd type="none" w="med" len="med"/>
          </a:ln>
        </p:spPr>
      </p:sp>
      <p:sp>
        <p:nvSpPr>
          <p:cNvPr id="38" name="Google Shape;190;p22">
            <a:extLst>
              <a:ext uri="{FF2B5EF4-FFF2-40B4-BE49-F238E27FC236}">
                <a16:creationId xmlns:a16="http://schemas.microsoft.com/office/drawing/2014/main" id="{1A2E2615-356B-C445-931B-CD36D1438075}"/>
              </a:ext>
            </a:extLst>
          </p:cNvPr>
          <p:cNvSpPr/>
          <p:nvPr/>
        </p:nvSpPr>
        <p:spPr>
          <a:xfrm>
            <a:off x="9099702" y="3369630"/>
            <a:ext cx="125663" cy="982692"/>
          </a:xfrm>
          <a:custGeom>
            <a:avLst/>
            <a:gdLst/>
            <a:ahLst/>
            <a:cxnLst/>
            <a:rect l="l" t="t" r="r" b="b"/>
            <a:pathLst>
              <a:path w="4401" h="34416" extrusionOk="0">
                <a:moveTo>
                  <a:pt x="0" y="0"/>
                </a:moveTo>
                <a:lnTo>
                  <a:pt x="190" y="18859"/>
                </a:lnTo>
                <a:lnTo>
                  <a:pt x="4401" y="34416"/>
                </a:lnTo>
              </a:path>
            </a:pathLst>
          </a:custGeom>
          <a:noFill/>
          <a:ln w="19050" cap="flat" cmpd="sng">
            <a:solidFill>
              <a:srgbClr val="0000FF"/>
            </a:solidFill>
            <a:prstDash val="solid"/>
            <a:round/>
            <a:headEnd type="none" w="med" len="med"/>
            <a:tailEnd type="none" w="med" len="med"/>
          </a:ln>
        </p:spPr>
      </p:sp>
      <p:sp>
        <p:nvSpPr>
          <p:cNvPr id="39" name="Google Shape;191;p22">
            <a:extLst>
              <a:ext uri="{FF2B5EF4-FFF2-40B4-BE49-F238E27FC236}">
                <a16:creationId xmlns:a16="http://schemas.microsoft.com/office/drawing/2014/main" id="{8C7E80C7-491B-F24F-B3B2-0EB7C455BE08}"/>
              </a:ext>
            </a:extLst>
          </p:cNvPr>
          <p:cNvSpPr/>
          <p:nvPr/>
        </p:nvSpPr>
        <p:spPr>
          <a:xfrm>
            <a:off x="7911768" y="4401567"/>
            <a:ext cx="2585233" cy="1243367"/>
          </a:xfrm>
          <a:custGeom>
            <a:avLst/>
            <a:gdLst/>
            <a:ahLst/>
            <a:cxnLst/>
            <a:rect l="l" t="t" r="r" b="b"/>
            <a:pathLst>
              <a:path w="77557" h="37301" extrusionOk="0">
                <a:moveTo>
                  <a:pt x="0" y="7597"/>
                </a:moveTo>
                <a:lnTo>
                  <a:pt x="39840" y="0"/>
                </a:lnTo>
                <a:lnTo>
                  <a:pt x="70245" y="9628"/>
                </a:lnTo>
                <a:lnTo>
                  <a:pt x="77339" y="17736"/>
                </a:lnTo>
                <a:lnTo>
                  <a:pt x="77557" y="37301"/>
                </a:lnTo>
              </a:path>
            </a:pathLst>
          </a:custGeom>
          <a:noFill/>
          <a:ln w="19050" cap="flat" cmpd="sng">
            <a:solidFill>
              <a:srgbClr val="0000FF"/>
            </a:solidFill>
            <a:prstDash val="solid"/>
            <a:round/>
            <a:headEnd type="none" w="med" len="med"/>
            <a:tailEnd type="none" w="med" len="med"/>
          </a:ln>
        </p:spPr>
      </p:sp>
      <p:sp>
        <p:nvSpPr>
          <p:cNvPr id="40" name="Google Shape;192;p22">
            <a:extLst>
              <a:ext uri="{FF2B5EF4-FFF2-40B4-BE49-F238E27FC236}">
                <a16:creationId xmlns:a16="http://schemas.microsoft.com/office/drawing/2014/main" id="{2F6FEB5C-AB98-E24A-B0F8-39331560E0E0}"/>
              </a:ext>
            </a:extLst>
          </p:cNvPr>
          <p:cNvSpPr/>
          <p:nvPr/>
        </p:nvSpPr>
        <p:spPr>
          <a:xfrm>
            <a:off x="9189100" y="4352300"/>
            <a:ext cx="99333" cy="1303133"/>
          </a:xfrm>
          <a:custGeom>
            <a:avLst/>
            <a:gdLst/>
            <a:ahLst/>
            <a:cxnLst/>
            <a:rect l="l" t="t" r="r" b="b"/>
            <a:pathLst>
              <a:path w="2980" h="39094" extrusionOk="0">
                <a:moveTo>
                  <a:pt x="1088" y="0"/>
                </a:moveTo>
                <a:lnTo>
                  <a:pt x="0" y="15667"/>
                </a:lnTo>
                <a:lnTo>
                  <a:pt x="2980" y="39094"/>
                </a:lnTo>
              </a:path>
            </a:pathLst>
          </a:custGeom>
          <a:noFill/>
          <a:ln w="19050" cap="flat" cmpd="sng">
            <a:solidFill>
              <a:srgbClr val="0000FF"/>
            </a:solidFill>
            <a:prstDash val="solid"/>
            <a:round/>
            <a:headEnd type="none" w="med" len="med"/>
            <a:tailEnd type="none" w="med" len="med"/>
          </a:ln>
        </p:spPr>
      </p:sp>
      <p:sp>
        <p:nvSpPr>
          <p:cNvPr id="41" name="Google Shape;193;p22">
            <a:extLst>
              <a:ext uri="{FF2B5EF4-FFF2-40B4-BE49-F238E27FC236}">
                <a16:creationId xmlns:a16="http://schemas.microsoft.com/office/drawing/2014/main" id="{1D1A9AD2-A6DB-7E4C-B797-49F249B02078}"/>
              </a:ext>
            </a:extLst>
          </p:cNvPr>
          <p:cNvSpPr/>
          <p:nvPr/>
        </p:nvSpPr>
        <p:spPr>
          <a:xfrm>
            <a:off x="7854667" y="4654934"/>
            <a:ext cx="99133" cy="1053033"/>
          </a:xfrm>
          <a:custGeom>
            <a:avLst/>
            <a:gdLst/>
            <a:ahLst/>
            <a:cxnLst/>
            <a:rect l="l" t="t" r="r" b="b"/>
            <a:pathLst>
              <a:path w="2974" h="31591" extrusionOk="0">
                <a:moveTo>
                  <a:pt x="1520" y="0"/>
                </a:moveTo>
                <a:lnTo>
                  <a:pt x="0" y="10135"/>
                </a:lnTo>
                <a:lnTo>
                  <a:pt x="2974" y="31591"/>
                </a:lnTo>
              </a:path>
            </a:pathLst>
          </a:custGeom>
          <a:noFill/>
          <a:ln w="19050" cap="flat" cmpd="sng">
            <a:solidFill>
              <a:srgbClr val="0000FF"/>
            </a:solidFill>
            <a:prstDash val="solid"/>
            <a:round/>
            <a:headEnd type="none" w="med" len="med"/>
            <a:tailEnd type="none" w="med" len="med"/>
          </a:ln>
        </p:spPr>
      </p:sp>
      <p:sp>
        <p:nvSpPr>
          <p:cNvPr id="42" name="Google Shape;194;p22">
            <a:extLst>
              <a:ext uri="{FF2B5EF4-FFF2-40B4-BE49-F238E27FC236}">
                <a16:creationId xmlns:a16="http://schemas.microsoft.com/office/drawing/2014/main" id="{41B87DD7-C681-D642-97DF-6AA863036D8C}"/>
              </a:ext>
            </a:extLst>
          </p:cNvPr>
          <p:cNvSpPr/>
          <p:nvPr/>
        </p:nvSpPr>
        <p:spPr>
          <a:xfrm>
            <a:off x="9885057" y="1763759"/>
            <a:ext cx="1224800" cy="626800"/>
          </a:xfrm>
          <a:prstGeom prst="ellipse">
            <a:avLst/>
          </a:prstGeom>
          <a:solidFill>
            <a:srgbClr val="D9D2E9"/>
          </a:solidFill>
          <a:ln w="9525" cap="flat" cmpd="sng">
            <a:solidFill>
              <a:srgbClr val="1A1A1A"/>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333" kern="0">
                <a:solidFill>
                  <a:srgbClr val="000000"/>
                </a:solidFill>
                <a:latin typeface="Oswald"/>
                <a:ea typeface="Oswald"/>
                <a:cs typeface="Oswald"/>
                <a:sym typeface="Oswald"/>
              </a:rPr>
              <a:t>Hwacha</a:t>
            </a:r>
            <a:endParaRPr sz="1333" kern="0">
              <a:solidFill>
                <a:srgbClr val="000000"/>
              </a:solidFill>
              <a:latin typeface="Oswald"/>
              <a:ea typeface="Oswald"/>
              <a:cs typeface="Oswald"/>
              <a:sym typeface="Oswald"/>
            </a:endParaRPr>
          </a:p>
        </p:txBody>
      </p:sp>
      <p:sp>
        <p:nvSpPr>
          <p:cNvPr id="43" name="Google Shape;195;p22">
            <a:extLst>
              <a:ext uri="{FF2B5EF4-FFF2-40B4-BE49-F238E27FC236}">
                <a16:creationId xmlns:a16="http://schemas.microsoft.com/office/drawing/2014/main" id="{8941DE59-F83C-A644-801D-8160BB259943}"/>
              </a:ext>
            </a:extLst>
          </p:cNvPr>
          <p:cNvSpPr/>
          <p:nvPr/>
        </p:nvSpPr>
        <p:spPr>
          <a:xfrm>
            <a:off x="8598513" y="1760732"/>
            <a:ext cx="1224800" cy="626800"/>
          </a:xfrm>
          <a:prstGeom prst="ellipse">
            <a:avLst/>
          </a:prstGeom>
          <a:solidFill>
            <a:srgbClr val="D9D2E9"/>
          </a:solidFill>
          <a:ln w="9525" cap="flat" cmpd="sng">
            <a:solidFill>
              <a:srgbClr val="1A1A1A"/>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333" kern="0">
                <a:solidFill>
                  <a:srgbClr val="000000"/>
                </a:solidFill>
                <a:latin typeface="Oswald"/>
                <a:ea typeface="Oswald"/>
                <a:cs typeface="Oswald"/>
                <a:sym typeface="Oswald"/>
              </a:rPr>
              <a:t>Rocket</a:t>
            </a:r>
            <a:endParaRPr sz="1333" kern="0">
              <a:solidFill>
                <a:srgbClr val="000000"/>
              </a:solidFill>
              <a:latin typeface="Oswald"/>
              <a:ea typeface="Oswald"/>
              <a:cs typeface="Oswald"/>
              <a:sym typeface="Oswald"/>
            </a:endParaRPr>
          </a:p>
        </p:txBody>
      </p:sp>
      <p:sp>
        <p:nvSpPr>
          <p:cNvPr id="44" name="Google Shape;196;p22">
            <a:extLst>
              <a:ext uri="{FF2B5EF4-FFF2-40B4-BE49-F238E27FC236}">
                <a16:creationId xmlns:a16="http://schemas.microsoft.com/office/drawing/2014/main" id="{4256D28F-B7FD-C24D-8F4E-DD2D64B90460}"/>
              </a:ext>
            </a:extLst>
          </p:cNvPr>
          <p:cNvSpPr/>
          <p:nvPr/>
        </p:nvSpPr>
        <p:spPr>
          <a:xfrm>
            <a:off x="7245876" y="1771583"/>
            <a:ext cx="1224800" cy="626800"/>
          </a:xfrm>
          <a:prstGeom prst="ellipse">
            <a:avLst/>
          </a:prstGeom>
          <a:solidFill>
            <a:srgbClr val="D9D2E9"/>
          </a:solidFill>
          <a:ln w="9525" cap="flat" cmpd="sng">
            <a:solidFill>
              <a:srgbClr val="1A1A1A"/>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333" kern="0">
                <a:solidFill>
                  <a:srgbClr val="000000"/>
                </a:solidFill>
                <a:latin typeface="Oswald"/>
                <a:ea typeface="Oswald"/>
                <a:cs typeface="Oswald"/>
                <a:sym typeface="Oswald"/>
              </a:rPr>
              <a:t>BOOM</a:t>
            </a:r>
            <a:endParaRPr sz="1333" kern="0">
              <a:solidFill>
                <a:srgbClr val="000000"/>
              </a:solidFill>
              <a:latin typeface="Oswald"/>
              <a:ea typeface="Oswald"/>
              <a:cs typeface="Oswald"/>
              <a:sym typeface="Oswald"/>
            </a:endParaRPr>
          </a:p>
        </p:txBody>
      </p:sp>
      <p:sp>
        <p:nvSpPr>
          <p:cNvPr id="45" name="Google Shape;197;p22">
            <a:extLst>
              <a:ext uri="{FF2B5EF4-FFF2-40B4-BE49-F238E27FC236}">
                <a16:creationId xmlns:a16="http://schemas.microsoft.com/office/drawing/2014/main" id="{277ADB90-5AD2-3247-8218-F4A4C1A3F386}"/>
              </a:ext>
            </a:extLst>
          </p:cNvPr>
          <p:cNvSpPr/>
          <p:nvPr/>
        </p:nvSpPr>
        <p:spPr>
          <a:xfrm>
            <a:off x="7529903" y="2682229"/>
            <a:ext cx="1468400" cy="362000"/>
          </a:xfrm>
          <a:prstGeom prst="rect">
            <a:avLst/>
          </a:prstGeom>
          <a:solidFill>
            <a:srgbClr val="000000"/>
          </a:solidFill>
          <a:ln>
            <a:noFill/>
          </a:ln>
        </p:spPr>
        <p:txBody>
          <a:bodyPr spcFirstLastPara="1" wrap="square" lIns="121900" tIns="121900" rIns="121900" bIns="121900" anchor="ctr" anchorCtr="0">
            <a:noAutofit/>
          </a:bodyPr>
          <a:lstStyle/>
          <a:p>
            <a:pPr algn="ctr" defTabSz="1219170">
              <a:buClr>
                <a:srgbClr val="000000"/>
              </a:buClr>
            </a:pPr>
            <a:r>
              <a:rPr lang="en" sz="1867" kern="0">
                <a:solidFill>
                  <a:srgbClr val="FFFFFF"/>
                </a:solidFill>
                <a:latin typeface="Oswald"/>
                <a:ea typeface="Oswald"/>
                <a:cs typeface="Oswald"/>
                <a:sym typeface="Oswald"/>
              </a:rPr>
              <a:t>rocketchip</a:t>
            </a:r>
            <a:endParaRPr sz="1867" kern="0">
              <a:solidFill>
                <a:srgbClr val="FFFFFF"/>
              </a:solidFill>
              <a:latin typeface="Oswald"/>
              <a:ea typeface="Oswald"/>
              <a:cs typeface="Oswald"/>
              <a:sym typeface="Oswald"/>
            </a:endParaRPr>
          </a:p>
        </p:txBody>
      </p:sp>
      <p:sp>
        <p:nvSpPr>
          <p:cNvPr id="46" name="Google Shape;198;p22">
            <a:extLst>
              <a:ext uri="{FF2B5EF4-FFF2-40B4-BE49-F238E27FC236}">
                <a16:creationId xmlns:a16="http://schemas.microsoft.com/office/drawing/2014/main" id="{322E675D-51E9-6B40-8D59-02821789092E}"/>
              </a:ext>
            </a:extLst>
          </p:cNvPr>
          <p:cNvSpPr/>
          <p:nvPr/>
        </p:nvSpPr>
        <p:spPr>
          <a:xfrm>
            <a:off x="9326937" y="2684291"/>
            <a:ext cx="1580000" cy="362000"/>
          </a:xfrm>
          <a:prstGeom prst="rect">
            <a:avLst/>
          </a:prstGeom>
          <a:solidFill>
            <a:srgbClr val="000000"/>
          </a:solidFill>
          <a:ln>
            <a:noFill/>
          </a:ln>
        </p:spPr>
        <p:txBody>
          <a:bodyPr spcFirstLastPara="1" wrap="square" lIns="121900" tIns="121900" rIns="121900" bIns="121900" anchor="ctr" anchorCtr="0">
            <a:noAutofit/>
          </a:bodyPr>
          <a:lstStyle/>
          <a:p>
            <a:pPr algn="ctr" defTabSz="1219170">
              <a:buClr>
                <a:srgbClr val="000000"/>
              </a:buClr>
            </a:pPr>
            <a:r>
              <a:rPr lang="en" sz="1867" kern="0">
                <a:solidFill>
                  <a:srgbClr val="FFFFFF"/>
                </a:solidFill>
                <a:latin typeface="Oswald"/>
                <a:ea typeface="Oswald"/>
                <a:cs typeface="Oswald"/>
                <a:sym typeface="Oswald"/>
              </a:rPr>
              <a:t>chisel-utils</a:t>
            </a:r>
            <a:endParaRPr sz="1867" kern="0">
              <a:solidFill>
                <a:srgbClr val="FFFFFF"/>
              </a:solidFill>
              <a:latin typeface="Oswald"/>
              <a:ea typeface="Oswald"/>
              <a:cs typeface="Oswald"/>
              <a:sym typeface="Oswald"/>
            </a:endParaRPr>
          </a:p>
        </p:txBody>
      </p:sp>
      <p:pic>
        <p:nvPicPr>
          <p:cNvPr id="47" name="Google Shape;199;p22">
            <a:extLst>
              <a:ext uri="{FF2B5EF4-FFF2-40B4-BE49-F238E27FC236}">
                <a16:creationId xmlns:a16="http://schemas.microsoft.com/office/drawing/2014/main" id="{214EE781-1FA1-BC43-A38E-217C44C4669A}"/>
              </a:ext>
            </a:extLst>
          </p:cNvPr>
          <p:cNvPicPr preferRelativeResize="0"/>
          <p:nvPr/>
        </p:nvPicPr>
        <p:blipFill>
          <a:blip r:embed="rId13">
            <a:alphaModFix/>
          </a:blip>
          <a:stretch>
            <a:fillRect/>
          </a:stretch>
        </p:blipFill>
        <p:spPr>
          <a:xfrm>
            <a:off x="8790124" y="5251179"/>
            <a:ext cx="1022152" cy="838171"/>
          </a:xfrm>
          <a:prstGeom prst="rect">
            <a:avLst/>
          </a:prstGeom>
          <a:noFill/>
          <a:ln>
            <a:noFill/>
          </a:ln>
        </p:spPr>
      </p:pic>
      <p:pic>
        <p:nvPicPr>
          <p:cNvPr id="48" name="Google Shape;200;p22">
            <a:extLst>
              <a:ext uri="{FF2B5EF4-FFF2-40B4-BE49-F238E27FC236}">
                <a16:creationId xmlns:a16="http://schemas.microsoft.com/office/drawing/2014/main" id="{9682C0AE-86A1-7B46-9284-42F97A085EE8}"/>
              </a:ext>
            </a:extLst>
          </p:cNvPr>
          <p:cNvPicPr preferRelativeResize="0"/>
          <p:nvPr/>
        </p:nvPicPr>
        <p:blipFill>
          <a:blip r:embed="rId14">
            <a:alphaModFix/>
          </a:blip>
          <a:stretch>
            <a:fillRect/>
          </a:stretch>
        </p:blipFill>
        <p:spPr>
          <a:xfrm>
            <a:off x="7477613" y="5256060"/>
            <a:ext cx="1011473" cy="828408"/>
          </a:xfrm>
          <a:prstGeom prst="rect">
            <a:avLst/>
          </a:prstGeom>
          <a:noFill/>
          <a:ln>
            <a:noFill/>
          </a:ln>
        </p:spPr>
      </p:pic>
      <p:pic>
        <p:nvPicPr>
          <p:cNvPr id="49" name="Google Shape;201;p22">
            <a:extLst>
              <a:ext uri="{FF2B5EF4-FFF2-40B4-BE49-F238E27FC236}">
                <a16:creationId xmlns:a16="http://schemas.microsoft.com/office/drawing/2014/main" id="{2843CB90-0E79-4747-BBE7-4756D10B3708}"/>
              </a:ext>
            </a:extLst>
          </p:cNvPr>
          <p:cNvPicPr preferRelativeResize="0"/>
          <p:nvPr/>
        </p:nvPicPr>
        <p:blipFill>
          <a:blip r:embed="rId15">
            <a:alphaModFix/>
          </a:blip>
          <a:stretch>
            <a:fillRect/>
          </a:stretch>
        </p:blipFill>
        <p:spPr>
          <a:xfrm>
            <a:off x="10048573" y="5225514"/>
            <a:ext cx="756193" cy="871031"/>
          </a:xfrm>
          <a:prstGeom prst="rect">
            <a:avLst/>
          </a:prstGeom>
          <a:noFill/>
          <a:ln>
            <a:noFill/>
          </a:ln>
        </p:spPr>
      </p:pic>
      <p:grpSp>
        <p:nvGrpSpPr>
          <p:cNvPr id="50" name="Google Shape;203;p22">
            <a:extLst>
              <a:ext uri="{FF2B5EF4-FFF2-40B4-BE49-F238E27FC236}">
                <a16:creationId xmlns:a16="http://schemas.microsoft.com/office/drawing/2014/main" id="{0013C885-F233-2046-9B04-CC00F8E2A190}"/>
              </a:ext>
            </a:extLst>
          </p:cNvPr>
          <p:cNvGrpSpPr/>
          <p:nvPr/>
        </p:nvGrpSpPr>
        <p:grpSpPr>
          <a:xfrm>
            <a:off x="7548900" y="3175900"/>
            <a:ext cx="3227200" cy="1958000"/>
            <a:chOff x="5661675" y="2381925"/>
            <a:chExt cx="2420400" cy="1468500"/>
          </a:xfrm>
        </p:grpSpPr>
        <p:sp>
          <p:nvSpPr>
            <p:cNvPr id="51" name="Google Shape;204;p22">
              <a:extLst>
                <a:ext uri="{FF2B5EF4-FFF2-40B4-BE49-F238E27FC236}">
                  <a16:creationId xmlns:a16="http://schemas.microsoft.com/office/drawing/2014/main" id="{54160E8B-FF73-3E48-9994-1A04FC12A8FC}"/>
                </a:ext>
              </a:extLst>
            </p:cNvPr>
            <p:cNvSpPr/>
            <p:nvPr/>
          </p:nvSpPr>
          <p:spPr>
            <a:xfrm>
              <a:off x="5661675" y="2381925"/>
              <a:ext cx="2420400" cy="1468500"/>
            </a:xfrm>
            <a:prstGeom prst="roundRect">
              <a:avLst>
                <a:gd name="adj" fmla="val 16667"/>
              </a:avLst>
            </a:prstGeom>
            <a:solidFill>
              <a:srgbClr val="FFD966"/>
            </a:solidFill>
            <a:ln w="9525" cap="flat" cmpd="sng">
              <a:solidFill>
                <a:srgbClr val="1A1A1A"/>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pic>
          <p:nvPicPr>
            <p:cNvPr id="52" name="Google Shape;205;p22">
              <a:extLst>
                <a:ext uri="{FF2B5EF4-FFF2-40B4-BE49-F238E27FC236}">
                  <a16:creationId xmlns:a16="http://schemas.microsoft.com/office/drawing/2014/main" id="{67B18073-67B6-BC40-9658-3D4CAEA55B05}"/>
                </a:ext>
              </a:extLst>
            </p:cNvPr>
            <p:cNvPicPr preferRelativeResize="0"/>
            <p:nvPr/>
          </p:nvPicPr>
          <p:blipFill>
            <a:blip r:embed="rId16">
              <a:alphaModFix/>
            </a:blip>
            <a:stretch>
              <a:fillRect/>
            </a:stretch>
          </p:blipFill>
          <p:spPr>
            <a:xfrm>
              <a:off x="5800550" y="2946661"/>
              <a:ext cx="2129400" cy="283920"/>
            </a:xfrm>
            <a:prstGeom prst="rect">
              <a:avLst/>
            </a:prstGeom>
            <a:noFill/>
            <a:ln>
              <a:noFill/>
            </a:ln>
          </p:spPr>
        </p:pic>
      </p:grpSp>
      <p:grpSp>
        <p:nvGrpSpPr>
          <p:cNvPr id="53" name="Google Shape;206;p22">
            <a:extLst>
              <a:ext uri="{FF2B5EF4-FFF2-40B4-BE49-F238E27FC236}">
                <a16:creationId xmlns:a16="http://schemas.microsoft.com/office/drawing/2014/main" id="{14C40295-018B-334C-8331-081F4634E655}"/>
              </a:ext>
            </a:extLst>
          </p:cNvPr>
          <p:cNvGrpSpPr/>
          <p:nvPr/>
        </p:nvGrpSpPr>
        <p:grpSpPr>
          <a:xfrm>
            <a:off x="7548933" y="3173387"/>
            <a:ext cx="3227200" cy="362000"/>
            <a:chOff x="5661700" y="2380040"/>
            <a:chExt cx="2420400" cy="271500"/>
          </a:xfrm>
        </p:grpSpPr>
        <p:sp>
          <p:nvSpPr>
            <p:cNvPr id="54" name="Google Shape;207;p22">
              <a:extLst>
                <a:ext uri="{FF2B5EF4-FFF2-40B4-BE49-F238E27FC236}">
                  <a16:creationId xmlns:a16="http://schemas.microsoft.com/office/drawing/2014/main" id="{A9A490C7-B975-5549-A8A2-8C96864A031D}"/>
                </a:ext>
              </a:extLst>
            </p:cNvPr>
            <p:cNvSpPr/>
            <p:nvPr/>
          </p:nvSpPr>
          <p:spPr>
            <a:xfrm>
              <a:off x="5661700" y="2380040"/>
              <a:ext cx="2420400" cy="271500"/>
            </a:xfrm>
            <a:prstGeom prst="roundRect">
              <a:avLst>
                <a:gd name="adj" fmla="val 37956"/>
              </a:avLst>
            </a:prstGeom>
            <a:solidFill>
              <a:srgbClr val="FFD966"/>
            </a:solidFill>
            <a:ln w="9525" cap="flat" cmpd="sng">
              <a:solidFill>
                <a:srgbClr val="1A1A1A"/>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pic>
          <p:nvPicPr>
            <p:cNvPr id="55" name="Google Shape;208;p22">
              <a:extLst>
                <a:ext uri="{FF2B5EF4-FFF2-40B4-BE49-F238E27FC236}">
                  <a16:creationId xmlns:a16="http://schemas.microsoft.com/office/drawing/2014/main" id="{06C54DC6-728E-1946-ADA1-FD555AE66C81}"/>
                </a:ext>
              </a:extLst>
            </p:cNvPr>
            <p:cNvPicPr preferRelativeResize="0"/>
            <p:nvPr/>
          </p:nvPicPr>
          <p:blipFill>
            <a:blip r:embed="rId16">
              <a:alphaModFix/>
            </a:blip>
            <a:stretch>
              <a:fillRect/>
            </a:stretch>
          </p:blipFill>
          <p:spPr>
            <a:xfrm>
              <a:off x="6056500" y="2409827"/>
              <a:ext cx="1617500" cy="215671"/>
            </a:xfrm>
            <a:prstGeom prst="rect">
              <a:avLst/>
            </a:prstGeom>
            <a:noFill/>
            <a:ln>
              <a:noFill/>
            </a:ln>
          </p:spPr>
        </p:pic>
      </p:grpSp>
      <p:sp>
        <p:nvSpPr>
          <p:cNvPr id="56" name="Google Shape;209;p22">
            <a:extLst>
              <a:ext uri="{FF2B5EF4-FFF2-40B4-BE49-F238E27FC236}">
                <a16:creationId xmlns:a16="http://schemas.microsoft.com/office/drawing/2014/main" id="{F848D774-25D6-B148-A920-39192B9382B0}"/>
              </a:ext>
            </a:extLst>
          </p:cNvPr>
          <p:cNvSpPr/>
          <p:nvPr/>
        </p:nvSpPr>
        <p:spPr>
          <a:xfrm>
            <a:off x="7548933" y="4132033"/>
            <a:ext cx="3227200" cy="871200"/>
          </a:xfrm>
          <a:prstGeom prst="roundRect">
            <a:avLst>
              <a:gd name="adj" fmla="val 16667"/>
            </a:avLst>
          </a:prstGeom>
          <a:solidFill>
            <a:srgbClr val="93C47D"/>
          </a:solidFill>
          <a:ln w="9525" cap="flat" cmpd="sng">
            <a:solidFill>
              <a:srgbClr val="1A1A1A"/>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4000" b="1" kern="0">
                <a:solidFill>
                  <a:srgbClr val="000000"/>
                </a:solidFill>
                <a:latin typeface="Oswald"/>
                <a:ea typeface="Oswald"/>
                <a:cs typeface="Oswald"/>
                <a:sym typeface="Oswald"/>
              </a:rPr>
              <a:t>FIRRTL</a:t>
            </a:r>
            <a:endParaRPr sz="4000" b="1" kern="0">
              <a:solidFill>
                <a:srgbClr val="000000"/>
              </a:solidFill>
              <a:latin typeface="Oswald"/>
              <a:ea typeface="Oswald"/>
              <a:cs typeface="Oswald"/>
              <a:sym typeface="Oswald"/>
            </a:endParaRPr>
          </a:p>
        </p:txBody>
      </p:sp>
      <p:sp>
        <p:nvSpPr>
          <p:cNvPr id="57" name="Google Shape;210;p22">
            <a:extLst>
              <a:ext uri="{FF2B5EF4-FFF2-40B4-BE49-F238E27FC236}">
                <a16:creationId xmlns:a16="http://schemas.microsoft.com/office/drawing/2014/main" id="{F3A1C094-4C4B-4644-BF7B-1516D9F79995}"/>
              </a:ext>
            </a:extLst>
          </p:cNvPr>
          <p:cNvSpPr/>
          <p:nvPr/>
        </p:nvSpPr>
        <p:spPr>
          <a:xfrm>
            <a:off x="7548933" y="3681387"/>
            <a:ext cx="3227200" cy="362000"/>
          </a:xfrm>
          <a:prstGeom prst="roundRect">
            <a:avLst>
              <a:gd name="adj" fmla="val 37956"/>
            </a:avLst>
          </a:prstGeom>
          <a:solidFill>
            <a:srgbClr val="F9CB9C"/>
          </a:solidFill>
          <a:ln w="9525" cap="flat" cmpd="sng">
            <a:solidFill>
              <a:srgbClr val="1A1A1A"/>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867" b="1" kern="0">
                <a:solidFill>
                  <a:srgbClr val="000000"/>
                </a:solidFill>
                <a:latin typeface="Oswald"/>
                <a:ea typeface="Oswald"/>
                <a:cs typeface="Oswald"/>
                <a:sym typeface="Oswald"/>
              </a:rPr>
              <a:t>Chisel Frontend</a:t>
            </a:r>
            <a:endParaRPr sz="1867" b="1" kern="0">
              <a:solidFill>
                <a:srgbClr val="000000"/>
              </a:solidFill>
              <a:latin typeface="Oswald"/>
              <a:ea typeface="Oswald"/>
              <a:cs typeface="Oswald"/>
              <a:sym typeface="Oswald"/>
            </a:endParaRPr>
          </a:p>
        </p:txBody>
      </p:sp>
      <p:pic>
        <p:nvPicPr>
          <p:cNvPr id="2050" name="Picture 2">
            <a:extLst>
              <a:ext uri="{FF2B5EF4-FFF2-40B4-BE49-F238E27FC236}">
                <a16:creationId xmlns:a16="http://schemas.microsoft.com/office/drawing/2014/main" id="{6C7FF9E3-D7B6-7A43-AF5A-DB98A58D571C}"/>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7388297" y="5633193"/>
            <a:ext cx="1152000" cy="921600"/>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57">
            <a:extLst>
              <a:ext uri="{FF2B5EF4-FFF2-40B4-BE49-F238E27FC236}">
                <a16:creationId xmlns:a16="http://schemas.microsoft.com/office/drawing/2014/main" id="{E67E337A-6210-3C48-BFEC-F29A6B14B003}"/>
              </a:ext>
            </a:extLst>
          </p:cNvPr>
          <p:cNvPicPr>
            <a:picLocks noChangeAspect="1"/>
          </p:cNvPicPr>
          <p:nvPr/>
        </p:nvPicPr>
        <p:blipFill>
          <a:blip r:embed="rId18"/>
          <a:stretch>
            <a:fillRect/>
          </a:stretch>
        </p:blipFill>
        <p:spPr>
          <a:xfrm>
            <a:off x="10027304" y="5951175"/>
            <a:ext cx="1438800" cy="479600"/>
          </a:xfrm>
          <a:prstGeom prst="rect">
            <a:avLst/>
          </a:prstGeom>
        </p:spPr>
      </p:pic>
      <p:pic>
        <p:nvPicPr>
          <p:cNvPr id="60" name="Graphic 59">
            <a:extLst>
              <a:ext uri="{FF2B5EF4-FFF2-40B4-BE49-F238E27FC236}">
                <a16:creationId xmlns:a16="http://schemas.microsoft.com/office/drawing/2014/main" id="{C8B62F61-6988-06A1-8ED2-27C5C0425298}"/>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8517353" y="5981150"/>
            <a:ext cx="1438800" cy="419650"/>
          </a:xfrm>
          <a:prstGeom prst="rect">
            <a:avLst/>
          </a:prstGeom>
        </p:spPr>
      </p:pic>
    </p:spTree>
    <p:extLst>
      <p:ext uri="{BB962C8B-B14F-4D97-AF65-F5344CB8AC3E}">
        <p14:creationId xmlns:p14="http://schemas.microsoft.com/office/powerpoint/2010/main" val="3613805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2" fill="hold" nodeType="clickEffect">
                                  <p:stCondLst>
                                    <p:cond delay="0"/>
                                  </p:stCondLst>
                                  <p:childTnLst>
                                    <p:anim calcmode="lin" valueType="num">
                                      <p:cBhvr additive="base">
                                        <p:cTn id="6" dur="1000"/>
                                        <p:tgtEl>
                                          <p:spTgt spid="50"/>
                                        </p:tgtEl>
                                        <p:attrNameLst>
                                          <p:attrName>ppt_x</p:attrName>
                                        </p:attrNameLst>
                                      </p:cBhvr>
                                      <p:tavLst>
                                        <p:tav tm="0">
                                          <p:val>
                                            <p:strVal val="#ppt_x"/>
                                          </p:val>
                                        </p:tav>
                                        <p:tav tm="100000">
                                          <p:val>
                                            <p:strVal val="#ppt_x+1"/>
                                          </p:val>
                                        </p:tav>
                                      </p:tavLst>
                                    </p:anim>
                                    <p:set>
                                      <p:cBhvr>
                                        <p:cTn id="7" dur="1" fill="hold">
                                          <p:stCondLst>
                                            <p:cond delay="999"/>
                                          </p:stCondLst>
                                        </p:cTn>
                                        <p:tgtEl>
                                          <p:spTgt spid="50"/>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3"/>
                                        </p:tgtEl>
                                        <p:attrNameLst>
                                          <p:attrName>style.visibility</p:attrName>
                                        </p:attrNameLst>
                                      </p:cBhvr>
                                      <p:to>
                                        <p:strVal val="visible"/>
                                      </p:to>
                                    </p:set>
                                    <p:animEffect transition="in" filter="fade">
                                      <p:cBhvr>
                                        <p:cTn id="12" dur="500"/>
                                        <p:tgtEl>
                                          <p:spTgt spid="5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7"/>
                                        </p:tgtEl>
                                        <p:attrNameLst>
                                          <p:attrName>style.visibility</p:attrName>
                                        </p:attrNameLst>
                                      </p:cBhvr>
                                      <p:to>
                                        <p:strVal val="visible"/>
                                      </p:to>
                                    </p:set>
                                    <p:animEffect transition="in" filter="fade">
                                      <p:cBhvr>
                                        <p:cTn id="17" dur="500"/>
                                        <p:tgtEl>
                                          <p:spTgt spid="5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6"/>
                                        </p:tgtEl>
                                        <p:attrNameLst>
                                          <p:attrName>style.visibility</p:attrName>
                                        </p:attrNameLst>
                                      </p:cBhvr>
                                      <p:to>
                                        <p:strVal val="visible"/>
                                      </p:to>
                                    </p:set>
                                    <p:animEffect transition="in" filter="fade">
                                      <p:cBhvr>
                                        <p:cTn id="22" dur="500"/>
                                        <p:tgtEl>
                                          <p:spTgt spid="56"/>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05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84799C-5E7B-5B4E-A4B8-5C1515CA143F}"/>
              </a:ext>
            </a:extLst>
          </p:cNvPr>
          <p:cNvSpPr>
            <a:spLocks noGrp="1"/>
          </p:cNvSpPr>
          <p:nvPr>
            <p:ph type="title"/>
          </p:nvPr>
        </p:nvSpPr>
        <p:spPr/>
        <p:txBody>
          <a:bodyPr>
            <a:normAutofit/>
          </a:bodyPr>
          <a:lstStyle/>
          <a:p>
            <a:r>
              <a:rPr lang="en" sz="3200" dirty="0"/>
              <a:t>FIRRTL: An Extensible Hardware Compiler Framework</a:t>
            </a:r>
            <a:endParaRPr lang="en-US" sz="3200" dirty="0"/>
          </a:p>
        </p:txBody>
      </p:sp>
      <p:sp>
        <p:nvSpPr>
          <p:cNvPr id="4" name="Date Placeholder 3">
            <a:extLst>
              <a:ext uri="{FF2B5EF4-FFF2-40B4-BE49-F238E27FC236}">
                <a16:creationId xmlns:a16="http://schemas.microsoft.com/office/drawing/2014/main" id="{FA8A3195-64E5-4B45-9D17-BF3320C6641B}"/>
              </a:ext>
            </a:extLst>
          </p:cNvPr>
          <p:cNvSpPr>
            <a:spLocks noGrp="1"/>
          </p:cNvSpPr>
          <p:nvPr>
            <p:ph type="dt" sz="half" idx="2"/>
          </p:nvPr>
        </p:nvSpPr>
        <p:spPr/>
        <p:txBody>
          <a:bodyPr/>
          <a:lstStyle/>
          <a:p>
            <a:fld id="{7C318FAD-E245-CB44-8789-84AF86E715AD}" type="datetime1">
              <a:rPr lang="en-US" smtClean="0"/>
              <a:pPr/>
              <a:t>4/19/22</a:t>
            </a:fld>
            <a:endParaRPr lang="en-US" dirty="0"/>
          </a:p>
        </p:txBody>
      </p:sp>
      <p:sp>
        <p:nvSpPr>
          <p:cNvPr id="5" name="Footer Placeholder 4">
            <a:extLst>
              <a:ext uri="{FF2B5EF4-FFF2-40B4-BE49-F238E27FC236}">
                <a16:creationId xmlns:a16="http://schemas.microsoft.com/office/drawing/2014/main" id="{8FD96CB2-7DFA-A749-B11E-004477D438C4}"/>
              </a:ext>
            </a:extLst>
          </p:cNvPr>
          <p:cNvSpPr>
            <a:spLocks noGrp="1"/>
          </p:cNvSpPr>
          <p:nvPr>
            <p:ph type="ftr" sz="quarter" idx="3"/>
          </p:nvPr>
        </p:nvSpPr>
        <p:spPr/>
        <p:txBody>
          <a:bodyPr/>
          <a:lstStyle/>
          <a:p>
            <a:endParaRPr lang="en-US" dirty="0"/>
          </a:p>
        </p:txBody>
      </p:sp>
      <p:sp>
        <p:nvSpPr>
          <p:cNvPr id="6" name="Slide Number Placeholder 5">
            <a:extLst>
              <a:ext uri="{FF2B5EF4-FFF2-40B4-BE49-F238E27FC236}">
                <a16:creationId xmlns:a16="http://schemas.microsoft.com/office/drawing/2014/main" id="{6631333D-6469-5542-81F8-D4892AD6E061}"/>
              </a:ext>
            </a:extLst>
          </p:cNvPr>
          <p:cNvSpPr>
            <a:spLocks noGrp="1"/>
          </p:cNvSpPr>
          <p:nvPr>
            <p:ph type="sldNum" sz="quarter" idx="4"/>
          </p:nvPr>
        </p:nvSpPr>
        <p:spPr/>
        <p:txBody>
          <a:bodyPr/>
          <a:lstStyle/>
          <a:p>
            <a:fld id="{3C7A2F6F-4F64-7749-92C0-96B58F4FF395}" type="slidenum">
              <a:rPr lang="en-US" smtClean="0"/>
              <a:pPr/>
              <a:t>9</a:t>
            </a:fld>
            <a:endParaRPr lang="en-US" dirty="0"/>
          </a:p>
        </p:txBody>
      </p:sp>
      <p:sp>
        <p:nvSpPr>
          <p:cNvPr id="7" name="Google Shape;277;p24">
            <a:extLst>
              <a:ext uri="{FF2B5EF4-FFF2-40B4-BE49-F238E27FC236}">
                <a16:creationId xmlns:a16="http://schemas.microsoft.com/office/drawing/2014/main" id="{13CD36F1-92E0-B547-AD4A-FC29FB92E507}"/>
              </a:ext>
            </a:extLst>
          </p:cNvPr>
          <p:cNvSpPr/>
          <p:nvPr/>
        </p:nvSpPr>
        <p:spPr>
          <a:xfrm>
            <a:off x="7467633" y="3733633"/>
            <a:ext cx="4308800" cy="1310000"/>
          </a:xfrm>
          <a:prstGeom prst="rightArrow">
            <a:avLst>
              <a:gd name="adj1" fmla="val 81399"/>
              <a:gd name="adj2" fmla="val 22612"/>
            </a:avLst>
          </a:prstGeom>
          <a:solidFill>
            <a:srgbClr val="D9EAD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8" name="Google Shape;278;p24">
            <a:extLst>
              <a:ext uri="{FF2B5EF4-FFF2-40B4-BE49-F238E27FC236}">
                <a16:creationId xmlns:a16="http://schemas.microsoft.com/office/drawing/2014/main" id="{94E80B37-9777-A946-B806-EC8C3A4D4538}"/>
              </a:ext>
            </a:extLst>
          </p:cNvPr>
          <p:cNvSpPr/>
          <p:nvPr/>
        </p:nvSpPr>
        <p:spPr>
          <a:xfrm>
            <a:off x="294067" y="3733633"/>
            <a:ext cx="1978400" cy="1310000"/>
          </a:xfrm>
          <a:prstGeom prst="rightArrow">
            <a:avLst>
              <a:gd name="adj1" fmla="val 81399"/>
              <a:gd name="adj2" fmla="val 22612"/>
            </a:avLst>
          </a:prstGeom>
          <a:solidFill>
            <a:srgbClr val="D9EAD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9" name="Google Shape;279;p24">
            <a:extLst>
              <a:ext uri="{FF2B5EF4-FFF2-40B4-BE49-F238E27FC236}">
                <a16:creationId xmlns:a16="http://schemas.microsoft.com/office/drawing/2014/main" id="{6186C6AF-DE43-1F46-B3FC-772CE5BD6527}"/>
              </a:ext>
            </a:extLst>
          </p:cNvPr>
          <p:cNvSpPr/>
          <p:nvPr/>
        </p:nvSpPr>
        <p:spPr>
          <a:xfrm>
            <a:off x="7467633" y="2108033"/>
            <a:ext cx="4308800" cy="1310000"/>
          </a:xfrm>
          <a:prstGeom prst="rightArrow">
            <a:avLst>
              <a:gd name="adj1" fmla="val 81399"/>
              <a:gd name="adj2" fmla="val 22612"/>
            </a:avLst>
          </a:prstGeom>
          <a:solidFill>
            <a:srgbClr val="D9EAD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0" name="Google Shape;280;p24">
            <a:extLst>
              <a:ext uri="{FF2B5EF4-FFF2-40B4-BE49-F238E27FC236}">
                <a16:creationId xmlns:a16="http://schemas.microsoft.com/office/drawing/2014/main" id="{5DF1DB49-A0C1-144D-AEA4-57D2358C95CA}"/>
              </a:ext>
            </a:extLst>
          </p:cNvPr>
          <p:cNvSpPr/>
          <p:nvPr/>
        </p:nvSpPr>
        <p:spPr>
          <a:xfrm>
            <a:off x="3853089" y="2108033"/>
            <a:ext cx="1978400" cy="1310000"/>
          </a:xfrm>
          <a:prstGeom prst="rightArrow">
            <a:avLst>
              <a:gd name="adj1" fmla="val 81399"/>
              <a:gd name="adj2" fmla="val 22612"/>
            </a:avLst>
          </a:prstGeom>
          <a:solidFill>
            <a:srgbClr val="D9EAD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1" name="Google Shape;281;p24">
            <a:extLst>
              <a:ext uri="{FF2B5EF4-FFF2-40B4-BE49-F238E27FC236}">
                <a16:creationId xmlns:a16="http://schemas.microsoft.com/office/drawing/2014/main" id="{8C8A97D9-2409-4344-AD42-FA95B0E015FA}"/>
              </a:ext>
            </a:extLst>
          </p:cNvPr>
          <p:cNvSpPr/>
          <p:nvPr/>
        </p:nvSpPr>
        <p:spPr>
          <a:xfrm>
            <a:off x="294067" y="2108033"/>
            <a:ext cx="1978400" cy="1310000"/>
          </a:xfrm>
          <a:prstGeom prst="rightArrow">
            <a:avLst>
              <a:gd name="adj1" fmla="val 81399"/>
              <a:gd name="adj2" fmla="val 22612"/>
            </a:avLst>
          </a:prstGeom>
          <a:solidFill>
            <a:srgbClr val="D9EAD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 name="Google Shape;282;p24">
            <a:extLst>
              <a:ext uri="{FF2B5EF4-FFF2-40B4-BE49-F238E27FC236}">
                <a16:creationId xmlns:a16="http://schemas.microsoft.com/office/drawing/2014/main" id="{C40CA190-E2E4-8647-AE9B-0BEB4CDE352C}"/>
              </a:ext>
            </a:extLst>
          </p:cNvPr>
          <p:cNvSpPr/>
          <p:nvPr/>
        </p:nvSpPr>
        <p:spPr>
          <a:xfrm>
            <a:off x="8368400" y="1712300"/>
            <a:ext cx="289600" cy="3388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 name="Google Shape;283;p24">
            <a:extLst>
              <a:ext uri="{FF2B5EF4-FFF2-40B4-BE49-F238E27FC236}">
                <a16:creationId xmlns:a16="http://schemas.microsoft.com/office/drawing/2014/main" id="{3DEB5811-1741-CE4D-9E5C-12F814D12402}"/>
              </a:ext>
            </a:extLst>
          </p:cNvPr>
          <p:cNvSpPr txBox="1"/>
          <p:nvPr/>
        </p:nvSpPr>
        <p:spPr>
          <a:xfrm>
            <a:off x="916833" y="5622600"/>
            <a:ext cx="4615200" cy="604800"/>
          </a:xfrm>
          <a:prstGeom prst="rect">
            <a:avLst/>
          </a:prstGeom>
          <a:solidFill>
            <a:srgbClr val="C9DAF8"/>
          </a:solidFill>
          <a:ln>
            <a:noFill/>
          </a:ln>
        </p:spPr>
        <p:txBody>
          <a:bodyPr spcFirstLastPara="1" wrap="square" lIns="121900" tIns="121900" rIns="121900" bIns="121900" anchor="t" anchorCtr="0">
            <a:noAutofit/>
          </a:bodyPr>
          <a:lstStyle/>
          <a:p>
            <a:pPr algn="ctr" defTabSz="1219170">
              <a:lnSpc>
                <a:spcPct val="115000"/>
              </a:lnSpc>
              <a:spcAft>
                <a:spcPts val="2133"/>
              </a:spcAft>
              <a:buClr>
                <a:srgbClr val="000000"/>
              </a:buClr>
            </a:pPr>
            <a:r>
              <a:rPr lang="en" sz="2000" kern="0" dirty="0">
                <a:solidFill>
                  <a:srgbClr val="000000"/>
                </a:solidFill>
                <a:latin typeface="Oswald"/>
                <a:ea typeface="Oswald"/>
                <a:cs typeface="Oswald"/>
                <a:sym typeface="Oswald"/>
              </a:rPr>
              <a:t>Modular Compiler Passes (Transforms)</a:t>
            </a:r>
            <a:endParaRPr sz="2000" kern="0" dirty="0">
              <a:solidFill>
                <a:srgbClr val="000000"/>
              </a:solidFill>
              <a:latin typeface="Oswald"/>
              <a:ea typeface="Oswald"/>
              <a:cs typeface="Oswald"/>
              <a:sym typeface="Oswald"/>
            </a:endParaRPr>
          </a:p>
        </p:txBody>
      </p:sp>
      <p:grpSp>
        <p:nvGrpSpPr>
          <p:cNvPr id="14" name="Google Shape;286;p24">
            <a:extLst>
              <a:ext uri="{FF2B5EF4-FFF2-40B4-BE49-F238E27FC236}">
                <a16:creationId xmlns:a16="http://schemas.microsoft.com/office/drawing/2014/main" id="{17D65CC6-A289-EE4A-8D69-993277BAC5BD}"/>
              </a:ext>
            </a:extLst>
          </p:cNvPr>
          <p:cNvGrpSpPr/>
          <p:nvPr/>
        </p:nvGrpSpPr>
        <p:grpSpPr>
          <a:xfrm>
            <a:off x="633768" y="2049267"/>
            <a:ext cx="1253611" cy="1468333"/>
            <a:chOff x="1846926" y="1841750"/>
            <a:chExt cx="940208" cy="1101250"/>
          </a:xfrm>
        </p:grpSpPr>
        <p:sp>
          <p:nvSpPr>
            <p:cNvPr id="15" name="Google Shape;287;p24">
              <a:extLst>
                <a:ext uri="{FF2B5EF4-FFF2-40B4-BE49-F238E27FC236}">
                  <a16:creationId xmlns:a16="http://schemas.microsoft.com/office/drawing/2014/main" id="{45A5A8C5-9229-FB47-92A1-51F5D7EDA38B}"/>
                </a:ext>
              </a:extLst>
            </p:cNvPr>
            <p:cNvSpPr/>
            <p:nvPr/>
          </p:nvSpPr>
          <p:spPr>
            <a:xfrm>
              <a:off x="2054323" y="1841750"/>
              <a:ext cx="517800" cy="285300"/>
            </a:xfrm>
            <a:prstGeom prst="rect">
              <a:avLst/>
            </a:prstGeom>
            <a:solidFill>
              <a:srgbClr val="E06666"/>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733" kern="0">
                  <a:solidFill>
                    <a:srgbClr val="000000"/>
                  </a:solidFill>
                  <a:latin typeface="Arial"/>
                  <a:cs typeface="Arial"/>
                  <a:sym typeface="Arial"/>
                </a:rPr>
                <a:t>Top</a:t>
              </a:r>
              <a:endParaRPr sz="1733" kern="0">
                <a:solidFill>
                  <a:srgbClr val="000000"/>
                </a:solidFill>
                <a:latin typeface="Arial"/>
                <a:cs typeface="Arial"/>
                <a:sym typeface="Arial"/>
              </a:endParaRPr>
            </a:p>
          </p:txBody>
        </p:sp>
        <p:sp>
          <p:nvSpPr>
            <p:cNvPr id="16" name="Google Shape;288;p24">
              <a:extLst>
                <a:ext uri="{FF2B5EF4-FFF2-40B4-BE49-F238E27FC236}">
                  <a16:creationId xmlns:a16="http://schemas.microsoft.com/office/drawing/2014/main" id="{ABF69D3D-F2F1-B448-B97F-3C55AE3442C1}"/>
                </a:ext>
              </a:extLst>
            </p:cNvPr>
            <p:cNvSpPr/>
            <p:nvPr/>
          </p:nvSpPr>
          <p:spPr>
            <a:xfrm>
              <a:off x="1902831" y="2249717"/>
              <a:ext cx="820800" cy="285300"/>
            </a:xfrm>
            <a:prstGeom prst="rect">
              <a:avLst/>
            </a:prstGeom>
            <a:solidFill>
              <a:srgbClr val="D9D2E9"/>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733" kern="0">
                  <a:solidFill>
                    <a:srgbClr val="000000"/>
                  </a:solidFill>
                  <a:latin typeface="Arial"/>
                  <a:cs typeface="Arial"/>
                  <a:sym typeface="Arial"/>
                </a:rPr>
                <a:t>MyMux</a:t>
              </a:r>
              <a:endParaRPr sz="1733" kern="0">
                <a:solidFill>
                  <a:srgbClr val="000000"/>
                </a:solidFill>
                <a:latin typeface="Arial"/>
                <a:cs typeface="Arial"/>
                <a:sym typeface="Arial"/>
              </a:endParaRPr>
            </a:p>
          </p:txBody>
        </p:sp>
        <p:sp>
          <p:nvSpPr>
            <p:cNvPr id="17" name="Google Shape;289;p24">
              <a:extLst>
                <a:ext uri="{FF2B5EF4-FFF2-40B4-BE49-F238E27FC236}">
                  <a16:creationId xmlns:a16="http://schemas.microsoft.com/office/drawing/2014/main" id="{3606EB06-4B88-8343-8B90-28A2F9C400CA}"/>
                </a:ext>
              </a:extLst>
            </p:cNvPr>
            <p:cNvSpPr/>
            <p:nvPr/>
          </p:nvSpPr>
          <p:spPr>
            <a:xfrm>
              <a:off x="1846926" y="2657700"/>
              <a:ext cx="399600" cy="285300"/>
            </a:xfrm>
            <a:prstGeom prst="rect">
              <a:avLst/>
            </a:prstGeom>
            <a:solidFill>
              <a:srgbClr val="F6B26B"/>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733" kern="0">
                  <a:solidFill>
                    <a:srgbClr val="000000"/>
                  </a:solidFill>
                  <a:latin typeface="Arial"/>
                  <a:cs typeface="Arial"/>
                  <a:sym typeface="Arial"/>
                </a:rPr>
                <a:t>...</a:t>
              </a:r>
              <a:endParaRPr sz="1733" kern="0">
                <a:solidFill>
                  <a:srgbClr val="000000"/>
                </a:solidFill>
                <a:latin typeface="Arial"/>
                <a:cs typeface="Arial"/>
                <a:sym typeface="Arial"/>
              </a:endParaRPr>
            </a:p>
          </p:txBody>
        </p:sp>
        <p:sp>
          <p:nvSpPr>
            <p:cNvPr id="18" name="Google Shape;290;p24">
              <a:extLst>
                <a:ext uri="{FF2B5EF4-FFF2-40B4-BE49-F238E27FC236}">
                  <a16:creationId xmlns:a16="http://schemas.microsoft.com/office/drawing/2014/main" id="{024E7EE7-4DD8-3D4B-958E-C3AC60AF3DBA}"/>
                </a:ext>
              </a:extLst>
            </p:cNvPr>
            <p:cNvSpPr/>
            <p:nvPr/>
          </p:nvSpPr>
          <p:spPr>
            <a:xfrm>
              <a:off x="2387534" y="2657700"/>
              <a:ext cx="399600" cy="285300"/>
            </a:xfrm>
            <a:prstGeom prst="rect">
              <a:avLst/>
            </a:prstGeom>
            <a:solidFill>
              <a:srgbClr val="93C47D"/>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733" kern="0">
                  <a:solidFill>
                    <a:srgbClr val="000000"/>
                  </a:solidFill>
                  <a:latin typeface="Arial"/>
                  <a:cs typeface="Arial"/>
                  <a:sym typeface="Arial"/>
                </a:rPr>
                <a:t>...</a:t>
              </a:r>
              <a:endParaRPr sz="1733" kern="0">
                <a:solidFill>
                  <a:srgbClr val="000000"/>
                </a:solidFill>
                <a:latin typeface="Arial"/>
                <a:cs typeface="Arial"/>
                <a:sym typeface="Arial"/>
              </a:endParaRPr>
            </a:p>
          </p:txBody>
        </p:sp>
        <p:cxnSp>
          <p:nvCxnSpPr>
            <p:cNvPr id="19" name="Google Shape;291;p24">
              <a:extLst>
                <a:ext uri="{FF2B5EF4-FFF2-40B4-BE49-F238E27FC236}">
                  <a16:creationId xmlns:a16="http://schemas.microsoft.com/office/drawing/2014/main" id="{A42FB511-CBF0-A442-A35F-51007B664213}"/>
                </a:ext>
              </a:extLst>
            </p:cNvPr>
            <p:cNvCxnSpPr>
              <a:stCxn id="15" idx="2"/>
              <a:endCxn id="16" idx="0"/>
            </p:cNvCxnSpPr>
            <p:nvPr/>
          </p:nvCxnSpPr>
          <p:spPr>
            <a:xfrm>
              <a:off x="2313223" y="2127050"/>
              <a:ext cx="0" cy="122700"/>
            </a:xfrm>
            <a:prstGeom prst="straightConnector1">
              <a:avLst/>
            </a:prstGeom>
            <a:noFill/>
            <a:ln w="9525" cap="flat" cmpd="sng">
              <a:solidFill>
                <a:srgbClr val="5E696C"/>
              </a:solidFill>
              <a:prstDash val="solid"/>
              <a:round/>
              <a:headEnd type="none" w="med" len="med"/>
              <a:tailEnd type="triangle" w="med" len="med"/>
            </a:ln>
          </p:spPr>
        </p:cxnSp>
        <p:cxnSp>
          <p:nvCxnSpPr>
            <p:cNvPr id="20" name="Google Shape;292;p24">
              <a:extLst>
                <a:ext uri="{FF2B5EF4-FFF2-40B4-BE49-F238E27FC236}">
                  <a16:creationId xmlns:a16="http://schemas.microsoft.com/office/drawing/2014/main" id="{7C18378B-8C1A-CC41-B2D0-AB2ADE3DEABA}"/>
                </a:ext>
              </a:extLst>
            </p:cNvPr>
            <p:cNvCxnSpPr>
              <a:stCxn id="16" idx="2"/>
              <a:endCxn id="17" idx="0"/>
            </p:cNvCxnSpPr>
            <p:nvPr/>
          </p:nvCxnSpPr>
          <p:spPr>
            <a:xfrm flipH="1">
              <a:off x="2046831" y="2535017"/>
              <a:ext cx="266400" cy="122700"/>
            </a:xfrm>
            <a:prstGeom prst="straightConnector1">
              <a:avLst/>
            </a:prstGeom>
            <a:noFill/>
            <a:ln w="9525" cap="flat" cmpd="sng">
              <a:solidFill>
                <a:srgbClr val="5E696C"/>
              </a:solidFill>
              <a:prstDash val="solid"/>
              <a:round/>
              <a:headEnd type="none" w="med" len="med"/>
              <a:tailEnd type="triangle" w="med" len="med"/>
            </a:ln>
          </p:spPr>
        </p:cxnSp>
        <p:cxnSp>
          <p:nvCxnSpPr>
            <p:cNvPr id="21" name="Google Shape;293;p24">
              <a:extLst>
                <a:ext uri="{FF2B5EF4-FFF2-40B4-BE49-F238E27FC236}">
                  <a16:creationId xmlns:a16="http://schemas.microsoft.com/office/drawing/2014/main" id="{CD1507B2-88A9-AD40-BFDA-E0EF57E67868}"/>
                </a:ext>
              </a:extLst>
            </p:cNvPr>
            <p:cNvCxnSpPr>
              <a:stCxn id="16" idx="2"/>
              <a:endCxn id="18" idx="0"/>
            </p:cNvCxnSpPr>
            <p:nvPr/>
          </p:nvCxnSpPr>
          <p:spPr>
            <a:xfrm>
              <a:off x="2313231" y="2535017"/>
              <a:ext cx="274200" cy="122700"/>
            </a:xfrm>
            <a:prstGeom prst="straightConnector1">
              <a:avLst/>
            </a:prstGeom>
            <a:noFill/>
            <a:ln w="9525" cap="flat" cmpd="sng">
              <a:solidFill>
                <a:srgbClr val="5E696C"/>
              </a:solidFill>
              <a:prstDash val="solid"/>
              <a:round/>
              <a:headEnd type="none" w="med" len="med"/>
              <a:tailEnd type="triangle" w="med" len="med"/>
            </a:ln>
          </p:spPr>
        </p:cxnSp>
      </p:grpSp>
      <p:grpSp>
        <p:nvGrpSpPr>
          <p:cNvPr id="22" name="Google Shape;294;p24">
            <a:extLst>
              <a:ext uri="{FF2B5EF4-FFF2-40B4-BE49-F238E27FC236}">
                <a16:creationId xmlns:a16="http://schemas.microsoft.com/office/drawing/2014/main" id="{845C34A7-8238-E54C-A6F7-3F7EFD3B3197}"/>
              </a:ext>
            </a:extLst>
          </p:cNvPr>
          <p:cNvGrpSpPr/>
          <p:nvPr/>
        </p:nvGrpSpPr>
        <p:grpSpPr>
          <a:xfrm>
            <a:off x="4189768" y="2049267"/>
            <a:ext cx="1253611" cy="1468333"/>
            <a:chOff x="1846926" y="1841750"/>
            <a:chExt cx="940208" cy="1101250"/>
          </a:xfrm>
        </p:grpSpPr>
        <p:sp>
          <p:nvSpPr>
            <p:cNvPr id="23" name="Google Shape;295;p24">
              <a:extLst>
                <a:ext uri="{FF2B5EF4-FFF2-40B4-BE49-F238E27FC236}">
                  <a16:creationId xmlns:a16="http://schemas.microsoft.com/office/drawing/2014/main" id="{07B1DC7B-10D5-9741-920A-6DBD9890C2E5}"/>
                </a:ext>
              </a:extLst>
            </p:cNvPr>
            <p:cNvSpPr/>
            <p:nvPr/>
          </p:nvSpPr>
          <p:spPr>
            <a:xfrm>
              <a:off x="2054323" y="1841750"/>
              <a:ext cx="517800" cy="285300"/>
            </a:xfrm>
            <a:prstGeom prst="rect">
              <a:avLst/>
            </a:prstGeom>
            <a:solidFill>
              <a:srgbClr val="E06666"/>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733" kern="0">
                  <a:solidFill>
                    <a:srgbClr val="000000"/>
                  </a:solidFill>
                  <a:latin typeface="Arial"/>
                  <a:cs typeface="Arial"/>
                  <a:sym typeface="Arial"/>
                </a:rPr>
                <a:t>Top</a:t>
              </a:r>
              <a:endParaRPr sz="1733" kern="0">
                <a:solidFill>
                  <a:srgbClr val="000000"/>
                </a:solidFill>
                <a:latin typeface="Arial"/>
                <a:cs typeface="Arial"/>
                <a:sym typeface="Arial"/>
              </a:endParaRPr>
            </a:p>
          </p:txBody>
        </p:sp>
        <p:sp>
          <p:nvSpPr>
            <p:cNvPr id="24" name="Google Shape;296;p24">
              <a:extLst>
                <a:ext uri="{FF2B5EF4-FFF2-40B4-BE49-F238E27FC236}">
                  <a16:creationId xmlns:a16="http://schemas.microsoft.com/office/drawing/2014/main" id="{4CFB5AC7-5FF9-954D-B0F1-4BC8496A2893}"/>
                </a:ext>
              </a:extLst>
            </p:cNvPr>
            <p:cNvSpPr/>
            <p:nvPr/>
          </p:nvSpPr>
          <p:spPr>
            <a:xfrm>
              <a:off x="1902831" y="2249717"/>
              <a:ext cx="820800" cy="285300"/>
            </a:xfrm>
            <a:prstGeom prst="rect">
              <a:avLst/>
            </a:prstGeom>
            <a:solidFill>
              <a:srgbClr val="D9D2E9"/>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733" kern="0">
                  <a:solidFill>
                    <a:srgbClr val="000000"/>
                  </a:solidFill>
                  <a:latin typeface="Arial"/>
                  <a:cs typeface="Arial"/>
                  <a:sym typeface="Arial"/>
                </a:rPr>
                <a:t>MyMux</a:t>
              </a:r>
              <a:endParaRPr sz="1733" kern="0">
                <a:solidFill>
                  <a:srgbClr val="000000"/>
                </a:solidFill>
                <a:latin typeface="Arial"/>
                <a:cs typeface="Arial"/>
                <a:sym typeface="Arial"/>
              </a:endParaRPr>
            </a:p>
          </p:txBody>
        </p:sp>
        <p:sp>
          <p:nvSpPr>
            <p:cNvPr id="25" name="Google Shape;297;p24">
              <a:extLst>
                <a:ext uri="{FF2B5EF4-FFF2-40B4-BE49-F238E27FC236}">
                  <a16:creationId xmlns:a16="http://schemas.microsoft.com/office/drawing/2014/main" id="{8904E36F-AD23-3541-9FBF-534DED898640}"/>
                </a:ext>
              </a:extLst>
            </p:cNvPr>
            <p:cNvSpPr/>
            <p:nvPr/>
          </p:nvSpPr>
          <p:spPr>
            <a:xfrm>
              <a:off x="1846926" y="2657700"/>
              <a:ext cx="399600" cy="285300"/>
            </a:xfrm>
            <a:prstGeom prst="rect">
              <a:avLst/>
            </a:prstGeom>
            <a:solidFill>
              <a:srgbClr val="F6B26B"/>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733" kern="0">
                  <a:solidFill>
                    <a:srgbClr val="000000"/>
                  </a:solidFill>
                  <a:latin typeface="Arial"/>
                  <a:cs typeface="Arial"/>
                  <a:sym typeface="Arial"/>
                </a:rPr>
                <a:t>...</a:t>
              </a:r>
              <a:endParaRPr sz="1733" kern="0">
                <a:solidFill>
                  <a:srgbClr val="000000"/>
                </a:solidFill>
                <a:latin typeface="Arial"/>
                <a:cs typeface="Arial"/>
                <a:sym typeface="Arial"/>
              </a:endParaRPr>
            </a:p>
          </p:txBody>
        </p:sp>
        <p:sp>
          <p:nvSpPr>
            <p:cNvPr id="26" name="Google Shape;298;p24">
              <a:extLst>
                <a:ext uri="{FF2B5EF4-FFF2-40B4-BE49-F238E27FC236}">
                  <a16:creationId xmlns:a16="http://schemas.microsoft.com/office/drawing/2014/main" id="{3013C706-2BB4-C348-BF17-FAF537C148B2}"/>
                </a:ext>
              </a:extLst>
            </p:cNvPr>
            <p:cNvSpPr/>
            <p:nvPr/>
          </p:nvSpPr>
          <p:spPr>
            <a:xfrm>
              <a:off x="2387534" y="2657700"/>
              <a:ext cx="399600" cy="285300"/>
            </a:xfrm>
            <a:prstGeom prst="rect">
              <a:avLst/>
            </a:prstGeom>
            <a:solidFill>
              <a:srgbClr val="93C47D"/>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733" kern="0">
                  <a:solidFill>
                    <a:srgbClr val="000000"/>
                  </a:solidFill>
                  <a:latin typeface="Arial"/>
                  <a:cs typeface="Arial"/>
                  <a:sym typeface="Arial"/>
                </a:rPr>
                <a:t>...</a:t>
              </a:r>
              <a:endParaRPr sz="1733" kern="0">
                <a:solidFill>
                  <a:srgbClr val="000000"/>
                </a:solidFill>
                <a:latin typeface="Arial"/>
                <a:cs typeface="Arial"/>
                <a:sym typeface="Arial"/>
              </a:endParaRPr>
            </a:p>
          </p:txBody>
        </p:sp>
        <p:cxnSp>
          <p:nvCxnSpPr>
            <p:cNvPr id="27" name="Google Shape;299;p24">
              <a:extLst>
                <a:ext uri="{FF2B5EF4-FFF2-40B4-BE49-F238E27FC236}">
                  <a16:creationId xmlns:a16="http://schemas.microsoft.com/office/drawing/2014/main" id="{9ADF9A6C-7A74-044D-8229-B9C50A48CB3E}"/>
                </a:ext>
              </a:extLst>
            </p:cNvPr>
            <p:cNvCxnSpPr>
              <a:stCxn id="23" idx="2"/>
              <a:endCxn id="24" idx="0"/>
            </p:cNvCxnSpPr>
            <p:nvPr/>
          </p:nvCxnSpPr>
          <p:spPr>
            <a:xfrm>
              <a:off x="2313223" y="2127050"/>
              <a:ext cx="0" cy="122700"/>
            </a:xfrm>
            <a:prstGeom prst="straightConnector1">
              <a:avLst/>
            </a:prstGeom>
            <a:noFill/>
            <a:ln w="9525" cap="flat" cmpd="sng">
              <a:solidFill>
                <a:srgbClr val="5E696C"/>
              </a:solidFill>
              <a:prstDash val="solid"/>
              <a:round/>
              <a:headEnd type="none" w="med" len="med"/>
              <a:tailEnd type="triangle" w="med" len="med"/>
            </a:ln>
          </p:spPr>
        </p:cxnSp>
        <p:cxnSp>
          <p:nvCxnSpPr>
            <p:cNvPr id="28" name="Google Shape;300;p24">
              <a:extLst>
                <a:ext uri="{FF2B5EF4-FFF2-40B4-BE49-F238E27FC236}">
                  <a16:creationId xmlns:a16="http://schemas.microsoft.com/office/drawing/2014/main" id="{81F32B49-8B1C-514C-9EE0-0187A9785CCE}"/>
                </a:ext>
              </a:extLst>
            </p:cNvPr>
            <p:cNvCxnSpPr>
              <a:stCxn id="24" idx="2"/>
              <a:endCxn id="25" idx="0"/>
            </p:cNvCxnSpPr>
            <p:nvPr/>
          </p:nvCxnSpPr>
          <p:spPr>
            <a:xfrm flipH="1">
              <a:off x="2046831" y="2535017"/>
              <a:ext cx="266400" cy="122700"/>
            </a:xfrm>
            <a:prstGeom prst="straightConnector1">
              <a:avLst/>
            </a:prstGeom>
            <a:noFill/>
            <a:ln w="9525" cap="flat" cmpd="sng">
              <a:solidFill>
                <a:srgbClr val="5E696C"/>
              </a:solidFill>
              <a:prstDash val="solid"/>
              <a:round/>
              <a:headEnd type="none" w="med" len="med"/>
              <a:tailEnd type="triangle" w="med" len="med"/>
            </a:ln>
          </p:spPr>
        </p:cxnSp>
        <p:cxnSp>
          <p:nvCxnSpPr>
            <p:cNvPr id="29" name="Google Shape;301;p24">
              <a:extLst>
                <a:ext uri="{FF2B5EF4-FFF2-40B4-BE49-F238E27FC236}">
                  <a16:creationId xmlns:a16="http://schemas.microsoft.com/office/drawing/2014/main" id="{C21B416E-B5D8-7542-9674-501A5B4A3BAD}"/>
                </a:ext>
              </a:extLst>
            </p:cNvPr>
            <p:cNvCxnSpPr>
              <a:stCxn id="24" idx="2"/>
              <a:endCxn id="26" idx="0"/>
            </p:cNvCxnSpPr>
            <p:nvPr/>
          </p:nvCxnSpPr>
          <p:spPr>
            <a:xfrm>
              <a:off x="2313231" y="2535017"/>
              <a:ext cx="274200" cy="122700"/>
            </a:xfrm>
            <a:prstGeom prst="straightConnector1">
              <a:avLst/>
            </a:prstGeom>
            <a:noFill/>
            <a:ln w="9525" cap="flat" cmpd="sng">
              <a:solidFill>
                <a:srgbClr val="5E696C"/>
              </a:solidFill>
              <a:prstDash val="solid"/>
              <a:round/>
              <a:headEnd type="none" w="med" len="med"/>
              <a:tailEnd type="triangle" w="med" len="med"/>
            </a:ln>
          </p:spPr>
        </p:cxnSp>
      </p:grpSp>
      <p:grpSp>
        <p:nvGrpSpPr>
          <p:cNvPr id="30" name="Google Shape;302;p24">
            <a:extLst>
              <a:ext uri="{FF2B5EF4-FFF2-40B4-BE49-F238E27FC236}">
                <a16:creationId xmlns:a16="http://schemas.microsoft.com/office/drawing/2014/main" id="{51F39744-B051-E348-B552-29028B7749A2}"/>
              </a:ext>
            </a:extLst>
          </p:cNvPr>
          <p:cNvGrpSpPr/>
          <p:nvPr/>
        </p:nvGrpSpPr>
        <p:grpSpPr>
          <a:xfrm>
            <a:off x="9980968" y="2049267"/>
            <a:ext cx="1253611" cy="1468333"/>
            <a:chOff x="1846926" y="1841750"/>
            <a:chExt cx="940208" cy="1101250"/>
          </a:xfrm>
        </p:grpSpPr>
        <p:sp>
          <p:nvSpPr>
            <p:cNvPr id="31" name="Google Shape;303;p24">
              <a:extLst>
                <a:ext uri="{FF2B5EF4-FFF2-40B4-BE49-F238E27FC236}">
                  <a16:creationId xmlns:a16="http://schemas.microsoft.com/office/drawing/2014/main" id="{10F3ED33-305F-F245-8879-266F0FF48A9B}"/>
                </a:ext>
              </a:extLst>
            </p:cNvPr>
            <p:cNvSpPr/>
            <p:nvPr/>
          </p:nvSpPr>
          <p:spPr>
            <a:xfrm>
              <a:off x="2054323" y="1841750"/>
              <a:ext cx="517800" cy="285300"/>
            </a:xfrm>
            <a:prstGeom prst="rect">
              <a:avLst/>
            </a:prstGeom>
            <a:solidFill>
              <a:srgbClr val="E06666"/>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733" kern="0">
                  <a:solidFill>
                    <a:srgbClr val="000000"/>
                  </a:solidFill>
                  <a:latin typeface="Arial"/>
                  <a:cs typeface="Arial"/>
                  <a:sym typeface="Arial"/>
                </a:rPr>
                <a:t>Top</a:t>
              </a:r>
              <a:endParaRPr sz="1733" kern="0">
                <a:solidFill>
                  <a:srgbClr val="000000"/>
                </a:solidFill>
                <a:latin typeface="Arial"/>
                <a:cs typeface="Arial"/>
                <a:sym typeface="Arial"/>
              </a:endParaRPr>
            </a:p>
          </p:txBody>
        </p:sp>
        <p:sp>
          <p:nvSpPr>
            <p:cNvPr id="32" name="Google Shape;304;p24">
              <a:extLst>
                <a:ext uri="{FF2B5EF4-FFF2-40B4-BE49-F238E27FC236}">
                  <a16:creationId xmlns:a16="http://schemas.microsoft.com/office/drawing/2014/main" id="{113E7053-347C-374C-AF7E-9CC56F9C9A0D}"/>
                </a:ext>
              </a:extLst>
            </p:cNvPr>
            <p:cNvSpPr/>
            <p:nvPr/>
          </p:nvSpPr>
          <p:spPr>
            <a:xfrm>
              <a:off x="1902831" y="2249717"/>
              <a:ext cx="820800" cy="285300"/>
            </a:xfrm>
            <a:prstGeom prst="rect">
              <a:avLst/>
            </a:prstGeom>
            <a:solidFill>
              <a:srgbClr val="D9D2E9"/>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733" kern="0">
                  <a:solidFill>
                    <a:srgbClr val="000000"/>
                  </a:solidFill>
                  <a:latin typeface="Arial"/>
                  <a:cs typeface="Arial"/>
                  <a:sym typeface="Arial"/>
                </a:rPr>
                <a:t>MyMux</a:t>
              </a:r>
              <a:endParaRPr sz="1733" kern="0">
                <a:solidFill>
                  <a:srgbClr val="000000"/>
                </a:solidFill>
                <a:latin typeface="Arial"/>
                <a:cs typeface="Arial"/>
                <a:sym typeface="Arial"/>
              </a:endParaRPr>
            </a:p>
          </p:txBody>
        </p:sp>
        <p:sp>
          <p:nvSpPr>
            <p:cNvPr id="33" name="Google Shape;305;p24">
              <a:extLst>
                <a:ext uri="{FF2B5EF4-FFF2-40B4-BE49-F238E27FC236}">
                  <a16:creationId xmlns:a16="http://schemas.microsoft.com/office/drawing/2014/main" id="{4606B410-DCE0-7444-8224-AF15A497CA97}"/>
                </a:ext>
              </a:extLst>
            </p:cNvPr>
            <p:cNvSpPr/>
            <p:nvPr/>
          </p:nvSpPr>
          <p:spPr>
            <a:xfrm>
              <a:off x="1846926" y="2657700"/>
              <a:ext cx="399600" cy="285300"/>
            </a:xfrm>
            <a:prstGeom prst="rect">
              <a:avLst/>
            </a:prstGeom>
            <a:solidFill>
              <a:srgbClr val="F6B26B"/>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733" kern="0">
                  <a:solidFill>
                    <a:srgbClr val="000000"/>
                  </a:solidFill>
                  <a:latin typeface="Arial"/>
                  <a:cs typeface="Arial"/>
                  <a:sym typeface="Arial"/>
                </a:rPr>
                <a:t>...</a:t>
              </a:r>
              <a:endParaRPr sz="1733" kern="0">
                <a:solidFill>
                  <a:srgbClr val="000000"/>
                </a:solidFill>
                <a:latin typeface="Arial"/>
                <a:cs typeface="Arial"/>
                <a:sym typeface="Arial"/>
              </a:endParaRPr>
            </a:p>
          </p:txBody>
        </p:sp>
        <p:sp>
          <p:nvSpPr>
            <p:cNvPr id="34" name="Google Shape;306;p24">
              <a:extLst>
                <a:ext uri="{FF2B5EF4-FFF2-40B4-BE49-F238E27FC236}">
                  <a16:creationId xmlns:a16="http://schemas.microsoft.com/office/drawing/2014/main" id="{1CD82D48-F8E6-E747-90C2-25F78E64BB14}"/>
                </a:ext>
              </a:extLst>
            </p:cNvPr>
            <p:cNvSpPr/>
            <p:nvPr/>
          </p:nvSpPr>
          <p:spPr>
            <a:xfrm>
              <a:off x="2387534" y="2657700"/>
              <a:ext cx="399600" cy="285300"/>
            </a:xfrm>
            <a:prstGeom prst="rect">
              <a:avLst/>
            </a:prstGeom>
            <a:solidFill>
              <a:srgbClr val="93C47D"/>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733" kern="0">
                  <a:solidFill>
                    <a:srgbClr val="000000"/>
                  </a:solidFill>
                  <a:latin typeface="Arial"/>
                  <a:cs typeface="Arial"/>
                  <a:sym typeface="Arial"/>
                </a:rPr>
                <a:t>...</a:t>
              </a:r>
              <a:endParaRPr sz="1733" kern="0">
                <a:solidFill>
                  <a:srgbClr val="000000"/>
                </a:solidFill>
                <a:latin typeface="Arial"/>
                <a:cs typeface="Arial"/>
                <a:sym typeface="Arial"/>
              </a:endParaRPr>
            </a:p>
          </p:txBody>
        </p:sp>
        <p:cxnSp>
          <p:nvCxnSpPr>
            <p:cNvPr id="35" name="Google Shape;307;p24">
              <a:extLst>
                <a:ext uri="{FF2B5EF4-FFF2-40B4-BE49-F238E27FC236}">
                  <a16:creationId xmlns:a16="http://schemas.microsoft.com/office/drawing/2014/main" id="{14B26CE5-70D6-184D-9FC8-891DAE7A02FB}"/>
                </a:ext>
              </a:extLst>
            </p:cNvPr>
            <p:cNvCxnSpPr>
              <a:stCxn id="31" idx="2"/>
              <a:endCxn id="32" idx="0"/>
            </p:cNvCxnSpPr>
            <p:nvPr/>
          </p:nvCxnSpPr>
          <p:spPr>
            <a:xfrm>
              <a:off x="2313223" y="2127050"/>
              <a:ext cx="0" cy="122700"/>
            </a:xfrm>
            <a:prstGeom prst="straightConnector1">
              <a:avLst/>
            </a:prstGeom>
            <a:noFill/>
            <a:ln w="9525" cap="flat" cmpd="sng">
              <a:solidFill>
                <a:srgbClr val="5E696C"/>
              </a:solidFill>
              <a:prstDash val="solid"/>
              <a:round/>
              <a:headEnd type="none" w="med" len="med"/>
              <a:tailEnd type="triangle" w="med" len="med"/>
            </a:ln>
          </p:spPr>
        </p:cxnSp>
        <p:cxnSp>
          <p:nvCxnSpPr>
            <p:cNvPr id="36" name="Google Shape;308;p24">
              <a:extLst>
                <a:ext uri="{FF2B5EF4-FFF2-40B4-BE49-F238E27FC236}">
                  <a16:creationId xmlns:a16="http://schemas.microsoft.com/office/drawing/2014/main" id="{3B057596-07F1-8640-9774-9558C2D2403C}"/>
                </a:ext>
              </a:extLst>
            </p:cNvPr>
            <p:cNvCxnSpPr>
              <a:stCxn id="32" idx="2"/>
              <a:endCxn id="33" idx="0"/>
            </p:cNvCxnSpPr>
            <p:nvPr/>
          </p:nvCxnSpPr>
          <p:spPr>
            <a:xfrm flipH="1">
              <a:off x="2046831" y="2535017"/>
              <a:ext cx="266400" cy="122700"/>
            </a:xfrm>
            <a:prstGeom prst="straightConnector1">
              <a:avLst/>
            </a:prstGeom>
            <a:noFill/>
            <a:ln w="9525" cap="flat" cmpd="sng">
              <a:solidFill>
                <a:srgbClr val="5E696C"/>
              </a:solidFill>
              <a:prstDash val="solid"/>
              <a:round/>
              <a:headEnd type="none" w="med" len="med"/>
              <a:tailEnd type="triangle" w="med" len="med"/>
            </a:ln>
          </p:spPr>
        </p:cxnSp>
        <p:cxnSp>
          <p:nvCxnSpPr>
            <p:cNvPr id="37" name="Google Shape;309;p24">
              <a:extLst>
                <a:ext uri="{FF2B5EF4-FFF2-40B4-BE49-F238E27FC236}">
                  <a16:creationId xmlns:a16="http://schemas.microsoft.com/office/drawing/2014/main" id="{713FE711-1BC4-F549-B56D-E4BF9EF7087A}"/>
                </a:ext>
              </a:extLst>
            </p:cNvPr>
            <p:cNvCxnSpPr>
              <a:stCxn id="32" idx="2"/>
              <a:endCxn id="34" idx="0"/>
            </p:cNvCxnSpPr>
            <p:nvPr/>
          </p:nvCxnSpPr>
          <p:spPr>
            <a:xfrm>
              <a:off x="2313231" y="2535017"/>
              <a:ext cx="274200" cy="122700"/>
            </a:xfrm>
            <a:prstGeom prst="straightConnector1">
              <a:avLst/>
            </a:prstGeom>
            <a:noFill/>
            <a:ln w="9525" cap="flat" cmpd="sng">
              <a:solidFill>
                <a:srgbClr val="5E696C"/>
              </a:solidFill>
              <a:prstDash val="solid"/>
              <a:round/>
              <a:headEnd type="none" w="med" len="med"/>
              <a:tailEnd type="triangle" w="med" len="med"/>
            </a:ln>
          </p:spPr>
        </p:cxnSp>
      </p:grpSp>
      <p:sp>
        <p:nvSpPr>
          <p:cNvPr id="38" name="Google Shape;310;p24">
            <a:extLst>
              <a:ext uri="{FF2B5EF4-FFF2-40B4-BE49-F238E27FC236}">
                <a16:creationId xmlns:a16="http://schemas.microsoft.com/office/drawing/2014/main" id="{3C048B1B-9B80-9942-910E-9F0382175434}"/>
              </a:ext>
            </a:extLst>
          </p:cNvPr>
          <p:cNvSpPr/>
          <p:nvPr/>
        </p:nvSpPr>
        <p:spPr>
          <a:xfrm>
            <a:off x="2272400" y="1712300"/>
            <a:ext cx="1513200" cy="3388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867" kern="0">
                <a:solidFill>
                  <a:srgbClr val="000000"/>
                </a:solidFill>
                <a:latin typeface="Arial"/>
                <a:cs typeface="Arial"/>
                <a:sym typeface="Arial"/>
              </a:rPr>
              <a:t>Core</a:t>
            </a:r>
            <a:endParaRPr sz="1867" kern="0">
              <a:solidFill>
                <a:srgbClr val="000000"/>
              </a:solidFill>
              <a:latin typeface="Arial"/>
              <a:cs typeface="Arial"/>
              <a:sym typeface="Arial"/>
            </a:endParaRPr>
          </a:p>
          <a:p>
            <a:pPr algn="ctr" defTabSz="1219170">
              <a:buClr>
                <a:srgbClr val="000000"/>
              </a:buClr>
            </a:pPr>
            <a:r>
              <a:rPr lang="en" sz="1867" kern="0">
                <a:solidFill>
                  <a:srgbClr val="000000"/>
                </a:solidFill>
                <a:latin typeface="Arial"/>
                <a:cs typeface="Arial"/>
                <a:sym typeface="Arial"/>
              </a:rPr>
              <a:t>Transform</a:t>
            </a:r>
            <a:endParaRPr sz="1867" kern="0">
              <a:solidFill>
                <a:srgbClr val="000000"/>
              </a:solidFill>
              <a:latin typeface="Arial"/>
              <a:cs typeface="Arial"/>
              <a:sym typeface="Arial"/>
            </a:endParaRPr>
          </a:p>
        </p:txBody>
      </p:sp>
      <p:sp>
        <p:nvSpPr>
          <p:cNvPr id="39" name="Google Shape;311;p24">
            <a:extLst>
              <a:ext uri="{FF2B5EF4-FFF2-40B4-BE49-F238E27FC236}">
                <a16:creationId xmlns:a16="http://schemas.microsoft.com/office/drawing/2014/main" id="{F8F88810-E121-7E4A-894F-4C27ADDD9A56}"/>
              </a:ext>
            </a:extLst>
          </p:cNvPr>
          <p:cNvSpPr/>
          <p:nvPr/>
        </p:nvSpPr>
        <p:spPr>
          <a:xfrm>
            <a:off x="5828400" y="1712300"/>
            <a:ext cx="1513200" cy="3388000"/>
          </a:xfrm>
          <a:prstGeom prst="roundRect">
            <a:avLst>
              <a:gd name="adj" fmla="val 16667"/>
            </a:avLst>
          </a:prstGeom>
          <a:solidFill>
            <a:srgbClr val="0000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867" i="1" kern="0">
                <a:solidFill>
                  <a:srgbClr val="FFFFFF"/>
                </a:solidFill>
                <a:latin typeface="Arial"/>
                <a:cs typeface="Arial"/>
                <a:sym typeface="Arial"/>
              </a:rPr>
              <a:t>Custom</a:t>
            </a:r>
            <a:endParaRPr sz="1867" i="1" kern="0">
              <a:solidFill>
                <a:srgbClr val="FFFFFF"/>
              </a:solidFill>
              <a:latin typeface="Arial"/>
              <a:cs typeface="Arial"/>
              <a:sym typeface="Arial"/>
            </a:endParaRPr>
          </a:p>
          <a:p>
            <a:pPr algn="ctr" defTabSz="1219170">
              <a:buClr>
                <a:srgbClr val="000000"/>
              </a:buClr>
            </a:pPr>
            <a:r>
              <a:rPr lang="en" sz="1867" i="1" kern="0">
                <a:solidFill>
                  <a:srgbClr val="FFFFFF"/>
                </a:solidFill>
                <a:latin typeface="Arial"/>
                <a:cs typeface="Arial"/>
                <a:sym typeface="Arial"/>
              </a:rPr>
              <a:t>Transform</a:t>
            </a:r>
            <a:endParaRPr sz="1867" i="1" kern="0">
              <a:solidFill>
                <a:srgbClr val="FFFFFF"/>
              </a:solidFill>
              <a:latin typeface="Arial"/>
              <a:cs typeface="Arial"/>
              <a:sym typeface="Arial"/>
            </a:endParaRPr>
          </a:p>
        </p:txBody>
      </p:sp>
      <p:sp>
        <p:nvSpPr>
          <p:cNvPr id="40" name="Google Shape;312;p24">
            <a:extLst>
              <a:ext uri="{FF2B5EF4-FFF2-40B4-BE49-F238E27FC236}">
                <a16:creationId xmlns:a16="http://schemas.microsoft.com/office/drawing/2014/main" id="{9E9FE3CC-536D-5541-AB2C-4F4910720DAE}"/>
              </a:ext>
            </a:extLst>
          </p:cNvPr>
          <p:cNvSpPr/>
          <p:nvPr/>
        </p:nvSpPr>
        <p:spPr>
          <a:xfrm>
            <a:off x="7860400" y="1712300"/>
            <a:ext cx="289600" cy="3388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1" name="Google Shape;313;p24">
            <a:extLst>
              <a:ext uri="{FF2B5EF4-FFF2-40B4-BE49-F238E27FC236}">
                <a16:creationId xmlns:a16="http://schemas.microsoft.com/office/drawing/2014/main" id="{6BC59291-73BC-FC44-BB59-1F57445E008B}"/>
              </a:ext>
            </a:extLst>
          </p:cNvPr>
          <p:cNvSpPr/>
          <p:nvPr/>
        </p:nvSpPr>
        <p:spPr>
          <a:xfrm>
            <a:off x="9384400" y="1712300"/>
            <a:ext cx="289600" cy="3388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2" name="Google Shape;314;p24">
            <a:extLst>
              <a:ext uri="{FF2B5EF4-FFF2-40B4-BE49-F238E27FC236}">
                <a16:creationId xmlns:a16="http://schemas.microsoft.com/office/drawing/2014/main" id="{B2DB8486-67F0-B24A-94E3-E10FD442C93F}"/>
              </a:ext>
            </a:extLst>
          </p:cNvPr>
          <p:cNvSpPr/>
          <p:nvPr/>
        </p:nvSpPr>
        <p:spPr>
          <a:xfrm>
            <a:off x="8876400" y="1712300"/>
            <a:ext cx="289600" cy="3388000"/>
          </a:xfrm>
          <a:prstGeom prst="roundRect">
            <a:avLst>
              <a:gd name="adj" fmla="val 16667"/>
            </a:avLst>
          </a:prstGeom>
          <a:solidFill>
            <a:srgbClr val="0000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3" name="Google Shape;315;p24">
            <a:extLst>
              <a:ext uri="{FF2B5EF4-FFF2-40B4-BE49-F238E27FC236}">
                <a16:creationId xmlns:a16="http://schemas.microsoft.com/office/drawing/2014/main" id="{9B2F0F8D-4635-9941-8E9A-74CFDEE30CAB}"/>
              </a:ext>
            </a:extLst>
          </p:cNvPr>
          <p:cNvSpPr/>
          <p:nvPr/>
        </p:nvSpPr>
        <p:spPr>
          <a:xfrm>
            <a:off x="517600" y="4053200"/>
            <a:ext cx="1513200" cy="306000"/>
          </a:xfrm>
          <a:prstGeom prst="rect">
            <a:avLst/>
          </a:prstGeom>
          <a:solidFill>
            <a:srgbClr val="FFE599"/>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867" kern="0">
                <a:solidFill>
                  <a:srgbClr val="000000"/>
                </a:solidFill>
                <a:latin typeface="Arial"/>
                <a:cs typeface="Arial"/>
                <a:sym typeface="Arial"/>
              </a:rPr>
              <a:t>Metadata</a:t>
            </a:r>
            <a:endParaRPr sz="1867" kern="0">
              <a:solidFill>
                <a:srgbClr val="000000"/>
              </a:solidFill>
              <a:latin typeface="Arial"/>
              <a:cs typeface="Arial"/>
              <a:sym typeface="Arial"/>
            </a:endParaRPr>
          </a:p>
        </p:txBody>
      </p:sp>
      <p:sp>
        <p:nvSpPr>
          <p:cNvPr id="44" name="Google Shape;316;p24">
            <a:extLst>
              <a:ext uri="{FF2B5EF4-FFF2-40B4-BE49-F238E27FC236}">
                <a16:creationId xmlns:a16="http://schemas.microsoft.com/office/drawing/2014/main" id="{5F103DD4-4EE6-324B-A14E-6256F6F13EE0}"/>
              </a:ext>
            </a:extLst>
          </p:cNvPr>
          <p:cNvSpPr/>
          <p:nvPr/>
        </p:nvSpPr>
        <p:spPr>
          <a:xfrm>
            <a:off x="517600" y="4459600"/>
            <a:ext cx="1513200" cy="306000"/>
          </a:xfrm>
          <a:prstGeom prst="rect">
            <a:avLst/>
          </a:prstGeom>
          <a:solidFill>
            <a:srgbClr val="FFE599"/>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867" kern="0">
                <a:solidFill>
                  <a:srgbClr val="000000"/>
                </a:solidFill>
                <a:latin typeface="Arial"/>
                <a:cs typeface="Arial"/>
                <a:sym typeface="Arial"/>
              </a:rPr>
              <a:t>Annotations</a:t>
            </a:r>
            <a:endParaRPr sz="1867" kern="0">
              <a:solidFill>
                <a:srgbClr val="000000"/>
              </a:solidFill>
              <a:latin typeface="Arial"/>
              <a:cs typeface="Arial"/>
              <a:sym typeface="Arial"/>
            </a:endParaRPr>
          </a:p>
        </p:txBody>
      </p:sp>
      <p:sp>
        <p:nvSpPr>
          <p:cNvPr id="45" name="Google Shape;317;p24">
            <a:extLst>
              <a:ext uri="{FF2B5EF4-FFF2-40B4-BE49-F238E27FC236}">
                <a16:creationId xmlns:a16="http://schemas.microsoft.com/office/drawing/2014/main" id="{B940013E-4406-A247-A237-078946FBF6B6}"/>
              </a:ext>
            </a:extLst>
          </p:cNvPr>
          <p:cNvSpPr/>
          <p:nvPr/>
        </p:nvSpPr>
        <p:spPr>
          <a:xfrm>
            <a:off x="3850067" y="3733633"/>
            <a:ext cx="1978400" cy="1310000"/>
          </a:xfrm>
          <a:prstGeom prst="rightArrow">
            <a:avLst>
              <a:gd name="adj1" fmla="val 81399"/>
              <a:gd name="adj2" fmla="val 22612"/>
            </a:avLst>
          </a:prstGeom>
          <a:solidFill>
            <a:srgbClr val="D9EAD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6" name="Google Shape;318;p24">
            <a:extLst>
              <a:ext uri="{FF2B5EF4-FFF2-40B4-BE49-F238E27FC236}">
                <a16:creationId xmlns:a16="http://schemas.microsoft.com/office/drawing/2014/main" id="{9DCC5BEA-8172-6145-A42C-93E513BE202B}"/>
              </a:ext>
            </a:extLst>
          </p:cNvPr>
          <p:cNvSpPr/>
          <p:nvPr/>
        </p:nvSpPr>
        <p:spPr>
          <a:xfrm>
            <a:off x="4073600" y="4053200"/>
            <a:ext cx="1513200" cy="306000"/>
          </a:xfrm>
          <a:prstGeom prst="rect">
            <a:avLst/>
          </a:prstGeom>
          <a:solidFill>
            <a:srgbClr val="FFE599"/>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867" kern="0">
                <a:solidFill>
                  <a:srgbClr val="000000"/>
                </a:solidFill>
                <a:latin typeface="Arial"/>
                <a:cs typeface="Arial"/>
                <a:sym typeface="Arial"/>
              </a:rPr>
              <a:t>Metadata</a:t>
            </a:r>
            <a:endParaRPr sz="1867" kern="0">
              <a:solidFill>
                <a:srgbClr val="000000"/>
              </a:solidFill>
              <a:latin typeface="Arial"/>
              <a:cs typeface="Arial"/>
              <a:sym typeface="Arial"/>
            </a:endParaRPr>
          </a:p>
        </p:txBody>
      </p:sp>
      <p:sp>
        <p:nvSpPr>
          <p:cNvPr id="47" name="Google Shape;319;p24">
            <a:extLst>
              <a:ext uri="{FF2B5EF4-FFF2-40B4-BE49-F238E27FC236}">
                <a16:creationId xmlns:a16="http://schemas.microsoft.com/office/drawing/2014/main" id="{7CD2D468-DF23-FF42-8902-9842F9B42D71}"/>
              </a:ext>
            </a:extLst>
          </p:cNvPr>
          <p:cNvSpPr/>
          <p:nvPr/>
        </p:nvSpPr>
        <p:spPr>
          <a:xfrm>
            <a:off x="4073600" y="4459600"/>
            <a:ext cx="1513200" cy="306000"/>
          </a:xfrm>
          <a:prstGeom prst="rect">
            <a:avLst/>
          </a:prstGeom>
          <a:solidFill>
            <a:srgbClr val="FFE599"/>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867" kern="0">
                <a:solidFill>
                  <a:srgbClr val="000000"/>
                </a:solidFill>
                <a:latin typeface="Arial"/>
                <a:cs typeface="Arial"/>
                <a:sym typeface="Arial"/>
              </a:rPr>
              <a:t>Annotations</a:t>
            </a:r>
            <a:endParaRPr sz="1867" kern="0">
              <a:solidFill>
                <a:srgbClr val="000000"/>
              </a:solidFill>
              <a:latin typeface="Arial"/>
              <a:cs typeface="Arial"/>
              <a:sym typeface="Arial"/>
            </a:endParaRPr>
          </a:p>
        </p:txBody>
      </p:sp>
      <p:sp>
        <p:nvSpPr>
          <p:cNvPr id="48" name="Google Shape;320;p24">
            <a:extLst>
              <a:ext uri="{FF2B5EF4-FFF2-40B4-BE49-F238E27FC236}">
                <a16:creationId xmlns:a16="http://schemas.microsoft.com/office/drawing/2014/main" id="{3A9E13F6-A03D-E447-A096-7EC1E17BE10C}"/>
              </a:ext>
            </a:extLst>
          </p:cNvPr>
          <p:cNvSpPr/>
          <p:nvPr/>
        </p:nvSpPr>
        <p:spPr>
          <a:xfrm>
            <a:off x="9864800" y="4053200"/>
            <a:ext cx="1513200" cy="306000"/>
          </a:xfrm>
          <a:prstGeom prst="rect">
            <a:avLst/>
          </a:prstGeom>
          <a:solidFill>
            <a:srgbClr val="FFE599"/>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867" kern="0">
                <a:solidFill>
                  <a:srgbClr val="000000"/>
                </a:solidFill>
                <a:latin typeface="Arial"/>
                <a:cs typeface="Arial"/>
                <a:sym typeface="Arial"/>
              </a:rPr>
              <a:t>Metadata</a:t>
            </a:r>
            <a:endParaRPr sz="1867" kern="0">
              <a:solidFill>
                <a:srgbClr val="000000"/>
              </a:solidFill>
              <a:latin typeface="Arial"/>
              <a:cs typeface="Arial"/>
              <a:sym typeface="Arial"/>
            </a:endParaRPr>
          </a:p>
        </p:txBody>
      </p:sp>
      <p:sp>
        <p:nvSpPr>
          <p:cNvPr id="49" name="Google Shape;321;p24">
            <a:extLst>
              <a:ext uri="{FF2B5EF4-FFF2-40B4-BE49-F238E27FC236}">
                <a16:creationId xmlns:a16="http://schemas.microsoft.com/office/drawing/2014/main" id="{C69BFD16-79AC-4742-AF06-33127B30106F}"/>
              </a:ext>
            </a:extLst>
          </p:cNvPr>
          <p:cNvSpPr/>
          <p:nvPr/>
        </p:nvSpPr>
        <p:spPr>
          <a:xfrm>
            <a:off x="9864800" y="4459600"/>
            <a:ext cx="1513200" cy="306000"/>
          </a:xfrm>
          <a:prstGeom prst="rect">
            <a:avLst/>
          </a:prstGeom>
          <a:solidFill>
            <a:srgbClr val="FFE599"/>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867" kern="0">
                <a:solidFill>
                  <a:srgbClr val="000000"/>
                </a:solidFill>
                <a:latin typeface="Arial"/>
                <a:cs typeface="Arial"/>
                <a:sym typeface="Arial"/>
              </a:rPr>
              <a:t>Annotations</a:t>
            </a:r>
            <a:endParaRPr sz="1867" kern="0">
              <a:solidFill>
                <a:srgbClr val="000000"/>
              </a:solidFill>
              <a:latin typeface="Arial"/>
              <a:cs typeface="Arial"/>
              <a:sym typeface="Arial"/>
            </a:endParaRPr>
          </a:p>
        </p:txBody>
      </p:sp>
      <p:sp>
        <p:nvSpPr>
          <p:cNvPr id="50" name="Google Shape;322;p24">
            <a:extLst>
              <a:ext uri="{FF2B5EF4-FFF2-40B4-BE49-F238E27FC236}">
                <a16:creationId xmlns:a16="http://schemas.microsoft.com/office/drawing/2014/main" id="{DBC795BF-27F4-484E-86E7-AA2F2ACEE62D}"/>
              </a:ext>
            </a:extLst>
          </p:cNvPr>
          <p:cNvSpPr txBox="1"/>
          <p:nvPr/>
        </p:nvSpPr>
        <p:spPr>
          <a:xfrm>
            <a:off x="6566433" y="5622600"/>
            <a:ext cx="4615200" cy="604800"/>
          </a:xfrm>
          <a:prstGeom prst="rect">
            <a:avLst/>
          </a:prstGeom>
          <a:solidFill>
            <a:srgbClr val="C9DAF8"/>
          </a:solidFill>
          <a:ln>
            <a:noFill/>
          </a:ln>
        </p:spPr>
        <p:txBody>
          <a:bodyPr spcFirstLastPara="1" wrap="square" lIns="121900" tIns="121900" rIns="121900" bIns="121900" anchor="t" anchorCtr="0">
            <a:noAutofit/>
          </a:bodyPr>
          <a:lstStyle/>
          <a:p>
            <a:pPr algn="ctr" defTabSz="1219170">
              <a:lnSpc>
                <a:spcPct val="115000"/>
              </a:lnSpc>
              <a:spcAft>
                <a:spcPts val="2133"/>
              </a:spcAft>
              <a:buClr>
                <a:srgbClr val="000000"/>
              </a:buClr>
            </a:pPr>
            <a:r>
              <a:rPr lang="en" sz="2000" kern="0" dirty="0">
                <a:solidFill>
                  <a:srgbClr val="000000"/>
                </a:solidFill>
                <a:latin typeface="Oswald"/>
                <a:ea typeface="Oswald"/>
                <a:cs typeface="Oswald"/>
                <a:sym typeface="Oswald"/>
              </a:rPr>
              <a:t>Robust Metadata/Annotations Support</a:t>
            </a:r>
            <a:endParaRPr sz="2000" kern="0" dirty="0">
              <a:solidFill>
                <a:srgbClr val="000000"/>
              </a:solidFill>
              <a:latin typeface="Oswald"/>
              <a:ea typeface="Oswald"/>
              <a:cs typeface="Oswald"/>
              <a:sym typeface="Oswald"/>
            </a:endParaRPr>
          </a:p>
        </p:txBody>
      </p:sp>
    </p:spTree>
    <p:extLst>
      <p:ext uri="{BB962C8B-B14F-4D97-AF65-F5344CB8AC3E}">
        <p14:creationId xmlns:p14="http://schemas.microsoft.com/office/powerpoint/2010/main" val="629540519"/>
      </p:ext>
    </p:extLst>
  </p:cSld>
  <p:clrMapOvr>
    <a:masterClrMapping/>
  </p:clrMapOvr>
</p:sld>
</file>

<file path=ppt/theme/theme1.xml><?xml version="1.0" encoding="utf-8"?>
<a:theme xmlns:a="http://schemas.openxmlformats.org/drawingml/2006/main" name="Office Theme">
  <a:themeElements>
    <a:clrScheme name="SiFive 1">
      <a:dk1>
        <a:srgbClr val="282828"/>
      </a:dk1>
      <a:lt1>
        <a:srgbClr val="FFFFFF"/>
      </a:lt1>
      <a:dk2>
        <a:srgbClr val="414143"/>
      </a:dk2>
      <a:lt2>
        <a:srgbClr val="D3D3D3"/>
      </a:lt2>
      <a:accent1>
        <a:srgbClr val="FC3F4E"/>
      </a:accent1>
      <a:accent2>
        <a:srgbClr val="3458C3"/>
      </a:accent2>
      <a:accent3>
        <a:srgbClr val="8D1BF1"/>
      </a:accent3>
      <a:accent4>
        <a:srgbClr val="F0A800"/>
      </a:accent4>
      <a:accent5>
        <a:srgbClr val="6987C8"/>
      </a:accent5>
      <a:accent6>
        <a:srgbClr val="8171BF"/>
      </a:accent6>
      <a:hlink>
        <a:srgbClr val="3458C3"/>
      </a:hlink>
      <a:folHlink>
        <a:srgbClr val="FA6961"/>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3458C3"/>
        </a:solidFill>
        <a:ln>
          <a:noFill/>
        </a:ln>
      </a:spPr>
      <a:bodyPr rtlCol="0" anchor="ctr"/>
      <a:lstStyle>
        <a:defPPr algn="ctr">
          <a:defRPr sz="1200" dirty="0" err="1"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5513</TotalTime>
  <Words>2491</Words>
  <Application>Microsoft Macintosh PowerPoint</Application>
  <PresentationFormat>Widescreen</PresentationFormat>
  <Paragraphs>527</Paragraphs>
  <Slides>39</Slides>
  <Notes>28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39</vt:i4>
      </vt:variant>
    </vt:vector>
  </HeadingPairs>
  <TitlesOfParts>
    <vt:vector size="43" baseType="lpstr">
      <vt:lpstr>Arial</vt:lpstr>
      <vt:lpstr>Calibri</vt:lpstr>
      <vt:lpstr>Oswald</vt:lpstr>
      <vt:lpstr>Office Theme</vt:lpstr>
      <vt:lpstr>Chisel and FIRRTL for next-generation SoC designs</vt:lpstr>
      <vt:lpstr>Introduction </vt:lpstr>
      <vt:lpstr>What is Chisel?</vt:lpstr>
      <vt:lpstr>No Loss of Expressibility: “Verilog-like” Chisel</vt:lpstr>
      <vt:lpstr>Massive Increase in Parameterizability: “Software-like” Chisel</vt:lpstr>
      <vt:lpstr>Massive Increase in Parameterizability: “Software-like” Chisel</vt:lpstr>
      <vt:lpstr>Platform-Specific or Application-Specific RTL Changes</vt:lpstr>
      <vt:lpstr>Realization: We need a software stack, but for hardware</vt:lpstr>
      <vt:lpstr>FIRRTL: An Extensible Hardware Compiler Framework</vt:lpstr>
      <vt:lpstr>Projects of the Chisel Working Group</vt:lpstr>
      <vt:lpstr>Highlights</vt:lpstr>
      <vt:lpstr>Chisel v3.5.0 – v3.5.2 Released!</vt:lpstr>
      <vt:lpstr>Chisel v3.5.0 – v3.5.2 Released!</vt:lpstr>
      <vt:lpstr>ChiselTest Improvements</vt:lpstr>
      <vt:lpstr>Native Formal Verification Support</vt:lpstr>
      <vt:lpstr>Native Formal Verification Support</vt:lpstr>
      <vt:lpstr>Definition / Instance</vt:lpstr>
      <vt:lpstr>Definition / Instance</vt:lpstr>
      <vt:lpstr>Definition / Instance</vt:lpstr>
      <vt:lpstr>DataView</vt:lpstr>
      <vt:lpstr>DataView</vt:lpstr>
      <vt:lpstr>DataView</vt:lpstr>
      <vt:lpstr>DataView</vt:lpstr>
      <vt:lpstr>DataView</vt:lpstr>
      <vt:lpstr>Realization: We need a software stack, but for hardware</vt:lpstr>
      <vt:lpstr>It is a lot of work to build and maintain a software stack</vt:lpstr>
      <vt:lpstr>It is a lot of work to build and maintain a software stack</vt:lpstr>
      <vt:lpstr>What is MLIR?</vt:lpstr>
      <vt:lpstr>CIRCT: Circuit IR for Compilers and Tools</vt:lpstr>
      <vt:lpstr>What does this mean for Chisel?</vt:lpstr>
      <vt:lpstr>Community</vt:lpstr>
      <vt:lpstr>Get Involved</vt:lpstr>
      <vt:lpstr>Extra / Old Slides</vt:lpstr>
      <vt:lpstr>AutoCloneType2</vt:lpstr>
      <vt:lpstr>Further Improved Website</vt:lpstr>
      <vt:lpstr>Further Improved Website</vt:lpstr>
      <vt:lpstr>Enhanced Signal Naming (from last time)</vt:lpstr>
      <vt:lpstr>Refined Signal Naming</vt:lpstr>
      <vt:lpstr>Improved Release Methodology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Line  Arial 60pt</dc:title>
  <dc:creator>Ryan Riggins</dc:creator>
  <cp:lastModifiedBy>Jack Koenig</cp:lastModifiedBy>
  <cp:revision>162</cp:revision>
  <cp:lastPrinted>2022-04-19T14:59:55Z</cp:lastPrinted>
  <dcterms:created xsi:type="dcterms:W3CDTF">2020-04-24T01:06:07Z</dcterms:created>
  <dcterms:modified xsi:type="dcterms:W3CDTF">2022-04-19T16:16:45Z</dcterms:modified>
</cp:coreProperties>
</file>